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72" r:id="rId2"/>
    <p:sldId id="364" r:id="rId3"/>
    <p:sldId id="366" r:id="rId4"/>
    <p:sldId id="36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412" r:id="rId27"/>
    <p:sldId id="389" r:id="rId28"/>
    <p:sldId id="390" r:id="rId29"/>
    <p:sldId id="391" r:id="rId30"/>
    <p:sldId id="413" r:id="rId31"/>
    <p:sldId id="393" r:id="rId32"/>
    <p:sldId id="394" r:id="rId33"/>
    <p:sldId id="419" r:id="rId34"/>
    <p:sldId id="414" r:id="rId35"/>
    <p:sldId id="415" r:id="rId36"/>
    <p:sldId id="396" r:id="rId37"/>
    <p:sldId id="420" r:id="rId38"/>
    <p:sldId id="397" r:id="rId39"/>
    <p:sldId id="421" r:id="rId40"/>
    <p:sldId id="398" r:id="rId41"/>
    <p:sldId id="422" r:id="rId42"/>
    <p:sldId id="399" r:id="rId43"/>
    <p:sldId id="400" r:id="rId44"/>
    <p:sldId id="401" r:id="rId45"/>
    <p:sldId id="424" r:id="rId46"/>
    <p:sldId id="404" r:id="rId47"/>
    <p:sldId id="402" r:id="rId48"/>
    <p:sldId id="405" r:id="rId49"/>
    <p:sldId id="406" r:id="rId50"/>
    <p:sldId id="407" r:id="rId51"/>
    <p:sldId id="408" r:id="rId52"/>
    <p:sldId id="417" r:id="rId53"/>
    <p:sldId id="409" r:id="rId54"/>
    <p:sldId id="410" r:id="rId55"/>
    <p:sldId id="411" r:id="rId56"/>
    <p:sldId id="365" r:id="rId57"/>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16" autoAdjust="0"/>
  </p:normalViewPr>
  <p:slideViewPr>
    <p:cSldViewPr snapToGrid="0" snapToObjects="1">
      <p:cViewPr>
        <p:scale>
          <a:sx n="60" d="100"/>
          <a:sy n="60" d="100"/>
        </p:scale>
        <p:origin x="1460" y="7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6D9551D5-37F3-48D8-8E5F-6734FCB55FA4}" type="datetimeFigureOut">
              <a:rPr lang="en-US"/>
              <a:pPr>
                <a:defRPr/>
              </a:pPr>
              <a:t>5/25/2024</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AC59E08D-9483-41A3-A819-D597BEC04D49}" type="slidenum">
              <a:rPr lang="en-US"/>
              <a:pPr>
                <a:defRPr/>
              </a:pPr>
              <a:t>‹#›</a:t>
            </a:fld>
            <a:endParaRPr lang="en-US"/>
          </a:p>
        </p:txBody>
      </p:sp>
    </p:spTree>
    <p:extLst>
      <p:ext uri="{BB962C8B-B14F-4D97-AF65-F5344CB8AC3E}">
        <p14:creationId xmlns:p14="http://schemas.microsoft.com/office/powerpoint/2010/main" val="32684351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5:01.2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3553 760,'-3'12,"0"0,0 0,-1-1,0 1,-1-1,-1 0,1 0,-2 0,0-1,0 0,0 0,-2-1,1 0,-1 0,0-1,-1 0,0-1,-4 2,-229 186,91-109,-24 24,62-44,71-39,-2-2,0-2,-1-2,-7 1,3-2,-1-2,0-2,-1-2,-1-3,0-2,-32 1,-297-11,334 0,0-2,0-2,1-2,0-2,-12-6,-105-46,95 40,-37-11,1-3,2-6,-87-47,34-39,129 101,-63-69,-149-120,180 166,-47-51,103 92,0 1,0-1,1 1,0-1,0 0,1 0,0 0,1 0,0 0,0 0,0 0,1 0,1-4,0-21,-1 27,1 0,-1-1,1 1,0 0,1 0,0 0,0 0,0 1,0-1,1 1,0 0,0 0,1 0,-1 0,1 1,0 0,0 0,1 0,36-39,116-76,-148 111,-1 0,1 0,1 1,-1 1,1 0,1 0,-1 1,1 1,0 0,0 0,0 1,0 1,4 0,73-15,152-55,-265 52,-24-3,30 19</inkml:trace>
  <inkml:trace contextRef="#ctx0" brushRef="#br0" timeOffset="1114.92">219 1,'295'0,"-154"35,-63-18,-77-16,1-1,-1 1,0 0,1-1,-1 1,1 0,-1 0,0 0,0 0,1 0,-1 0,0 0,0 0,0 0,0 1,0-1,-1 0,1 1,0-1,-1 1,1-1,-1 1,1-1,-1 1,1-1,-1 1,0-1,0 1,0-1,0 1,0 0,0-1,-1 1,1-1,0 1,-1-1,1 1,-1 0,-24 58,-67 50,79-87,1 0,1 1,1 0,1 0,1 1,1 0,1 1,2-1,0 1,2 0,1 24,2-14,-1-39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50.4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396 202,'1'-8,"-1"0,0 1,0-1,0 0,-1 1,0-1,-1 0,0 1,0-1,0 1,-1 0,0 0,-1 0,1 0,-1 1,-1-1,1 1,-3-2,-9-10,14 15,0 0,0 0,0 0,-1 1,1-1,-1 1,0 0,0 0,0 0,0 0,0 0,0 1,0-1,0 1,-1 0,1 0,-1 0,-2 0,-4-2,0 2,-1-1,1 1,0 1,0 0,0 0,-1 1,1 0,0 1,0 0,0 1,1 0,-1 0,0 1,1 0,0 1,0 0,1 1,-1-1,1 2,0-1,1 1,-1 0,1 1,1 0,0 0,0 0,0 1,1-1,-3 9,6-13,0 1,1-1,-1 1,1 0,0-1,0 1,1 0,-1 0,1 0,0 0,1-1,-1 1,1 0,0 0,0-1,0 1,1 0,0-1,0 1,0-1,0 0,0 1,1-1,0 0,0-1,0 1,1-1,-1 1,1-1,1 1,6 2,1-1,0 0,0 0,1-2,-1 1,1-2,0 0,0 0,0-1,0 0,0-2,0 1,0-1,0-1,11-3,-19 2,-1-1,0 1,0-1,0 1,0-1,-1 0,0-1,1 1,-1-1,-1 1,1-1,-1 0,0 0,0 0,0 0,-1 0,0 0,0-1,0 1,0 0,-1-1,0 1,0 0,-1-1,1 1,-1 0,0-1,-1-1,1-7,1-1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9:08.1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67 83,'0'273,"-34"-139,2-26,33-106,0 0,0 0,0 0,1 0,-1 0,1-1,0 1,-1 0,1-1,0 0,0 1,0-1,0 0,0 0,0 0,0 0,0 0,1 0,-1-1,0 1,1-1,-1 1,0-1,1 0,-1 0,0 0,1 0,-1-1,0 1,1 0,-1-1,0 0,0 0,0 1,1-1,-1 0,0-1,0 1,0-1,18-1,224 19,-186-16,-42 0</inkml:trace>
  <inkml:trace contextRef="#ctx0" brushRef="#br0" timeOffset="1284.91">1002 436,'-2'-5,"0"0,0 0,-1 0,1 0,-1 1,-1-1,1 1,0 0,-1 0,0 0,0 1,0-1,-1 1,1 0,-1 0,1 0,-1 1,0 0,0 0,0 0,0 0,-1 1,1 0,0 0,-1 0,1 1,-1 0,1 0,0 0,-1 1,1 0,0 0,-1 0,1 0,0 1,0 0,0 0,0 0,0 1,1 0,-1 0,1 0,-1 0,-1 3,-16 17,19-21,-1 0,1 1,-1-1,1 1,0-1,0 1,0 0,0 0,1 0,-1 1,1-1,0 1,0-1,0 1,0 0,1 0,-1 0,1 0,0 0,0 0,1 0,-1 0,1 0,0 0,0 0,0 0,1 1,-1-1,1 0,0 0,0 0,1 0,-1-1,1 1,0 0,-1 0,2 0,3 0,0 1,0-1,1-1,-1 1,1-1,0 0,0-1,0 0,0 0,1 0,-1-1,0 0,1 0,-1-1,1 0,-1 0,0-1,1 0,2-1,19 1,-19-3,-1 1,0-1,0 0,0-1,0 0,-1-1,0 0,0 0,0 0,-1-1,0 0,0-1,-1 0,0 0,0 0,-1-1,0 1,-1-1,2-5,-1 2,-2 0,0 1,0-1,-1 0,0-1,-1 1,-1 0,0 0,0-1,-1 1,-1-2,0-29,-15-166,18 176,3 23</inkml:trace>
  <inkml:trace contextRef="#ctx0" brushRef="#br0" timeOffset="2298.27">1337 277,'0'-1,"0"0,-1 1,1-1,-1 1,1-1,-1 0,1 1,-1-1,1 1,-1-1,0 1,1 0,-1-1,0 1,1 0,-1-1,0 1,0 0,1 0,-1-1,0 1,1 0,-1 0,0 0,0 0,0 0,1 0,-1 0,0 0,0 1,1-1,-1 0,0 0,1 1,-1-1,0 0,1 1,-1-1,0 1,1-1,-1 0,1 1,-1 0,1-1,-1 1,1-1,-1 1,1 0,-1-1,1 1,0 0,-1-1,1 1,0 0,-6 12,0-1,1 1,0-1,1 1,0 1,2-1,-1 0,1 1,1 0,1 10,4 111,-3-133,0 0,0-1,0 1,0 0,0-1,1 1,-1-1,0 1,1-1,-1 1,1-1,0 0,-1 0,1 0,0 0,0 0,0 0,0-1,0 1,0-1,0 1,0-1,0 0,0 1,0-1,0 0,1-1,11 2</inkml:trace>
  <inkml:trace contextRef="#ctx0" brushRef="#br0" timeOffset="3263.38">561 824,'90'-39,"-66"27,-7 3,1 0,-1 1,1 1,1 1,-1 1,1 0,0 2,4-1,214 5,-53 36,-17-2,-166-36,1 1,0 0,-1 0,1 1,-1-1,1 0,0 1,-1-1,1 0,-1 1,1 0,-1-1,0 1,1 0,-1 0,0 0,1 0,-1 0,0 0,0 0,0 0,0 0,0 1,0-1,0 0,0 1,0-1,-1 1,1-1,-1 1,1-1,-1 1,1-1,-1 1,0 0,0-1,0 1,0-1,0 1,0 0,0-1,-1 1,1-1,0 1,-1-1,0 1,1 0,-6 16</inkml:trace>
  <inkml:trace contextRef="#ctx0" brushRef="#br0" timeOffset="4603.29">1108 1124,'-231'-19,"223"19,-73 8,79-8,0 1,1-1,-1 1,0-1,1 1,-1-1,0 1,1 0,-1 0,1 0,-1 0,1 0,-1 0,1 0,0 1,0-1,0 0,0 1,-1-1,2 1,-1-1,0 1,0 0,0-1,1 1,-1 0,1-1,0 1,-1 0,1 0,0 0,0-1,0 1,0 0,0 0,0-1,1 1,-1 0,1 0,-1-1,1 2,1 0,1-1,-1 1,0-1,1 0,0 0,-1 0,1 0,0 0,0 0,0-1,0 1,1-1,-1 0,0 0,0 0,1-1,-1 1,0-1,1 0,0 0,14 4,150 22,-73-38,-83 10,-10 2,1 0,-1-1,0 1,0 0,0-1,1 1,-1-1,0 0,0 0,0 0,0 0,0 0,0 0,0-1,-1 1,1 0,0-1,-1 1,1-1,-1 0,1 0,-1 0,0 1,0-1,0 0,0-1,0 1,0 0,0 0,-1-1,36-120,-12 68,5-33,-29 27,-1 42</inkml:trace>
  <inkml:trace contextRef="#ctx0" brushRef="#br0" timeOffset="5662.27">1725 929,'-5'1,"0"0,-1 1,1 0,0 0,0 0,0 1,0-1,0 1,1 0,-1 1,1-1,0 1,0 0,-2 2,-15 12,13-9,-1 1,1 0,1 0,0 1,0-1,1 2,1-1,0 1,0-1,1 1,0 1,1-1,1 0,0 1,1 0,0-1,1 1,0 0,2 8,0-17,-1 0,1-1,1 1,-1-1,0 0,1 0,0 1,-1-1,1-1,1 1,-1 0,0-1,1 0,-1 0,1 0,-1 0,1 0,0-1,0 1,0-1,0 0,2 0,22 10,-25-8,1-1,-1 1,0-1,1 0,0 0,0 0,-1-1,1 1,0-1,0 0,0 0,1-1,-1 1,0-1,0 0,0 0,0 0,0 0,1-1,-1 1,0-1,0 0,0-1,0 1,-1-1,1 0,0 0,-1 0,1 0,-1 0,1-1,-1 0,0 1,0-1,0 0,-1-1,3-2,-1-6</inkml:trace>
  <inkml:trace contextRef="#ctx0" brushRef="#br0" timeOffset="6263.37">1443 1106,'112'-28,"28"2,-23 6,-106 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9:0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1,'31'104,"24"89,3-97,-25-52,14 16,-46-60,0 0,0 0,0 0,0-1,0 1,0 0,0 0,0-1,0 1,0-1,0 1,0-1,0 1,0-1,0 1,0-1,-1 0,1 0,0 1,0-1,-1 0,1 0,-1 0,1 0,0 0,-1 0,0 0,1 0,-1 0,0 0,1 0,-1 0,0 0,0 0,0 0,0 0,0 0,0 0,0 0,0 0,-1-1,4-9,3 1,0 0,0 1,1 0,0 1,0-1,1 1,0 1,0-1,1 1,0 1,0 0,1 0,0 1,0 0,0 0,0 1,10-2,-2-1,85-76,-94 77,0-1,0-1,-1 1,-1-1,1-1,-1 0,0 0,-1 0,0 0,-1-1,0 0,0 0,-1-1,-1 0,3-7,8-54,-12 59</inkml:trace>
  <inkml:trace contextRef="#ctx0" brushRef="#br0" timeOffset="854.83">759 231,'0'-2,"0"1,0-1,0 1,0-1,1 1,-1 0,0-1,1 1,-1-1,1 1,-1 0,1 0,0-1,-1 1,1 0,0 0,0 0,0-1,0 1,0 0,0 0,0 1,0-1,1 0,-1 0,0 0,0 1,1-1,-1 1,0-1,1 1,-1 0,1-1,-1 1,1 0,-1 0,0 0,1 0,-1 0,1 0,-1 0,2 1,63 16,-62-15,41 16,63 15,-70-26,-52 9,-81 23,74-34</inkml:trace>
  <inkml:trace contextRef="#ctx0" brushRef="#br0" timeOffset="1252.92">653 460,'408'0,"-392"0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9:29.3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389 954,'0'-565,"18"324,-18 219,-1 11,1 1,0 0,1-1,0 1,0 0,1 0,0-1,1 1,0 1,5-10,-9 15,-11 19,-23 50,17-30,-1 0,-1-1,-2-2,-2 0,-22 23,21-30,13-11,0-1,-1 0,-1-1,0 0,0-1,-1-1,-1 0,0-1,0-1,0 0,-12 3,28-12,-1 1,1 0,0-1,-1 1,1 0,-1 0,1 0,-1-1,1 1,0 0,-1 0,1 0,-1 0,1 0,-1 0,1 0,-1 0,1 0,-1 0,1 0,-1 0,1 0,-1 0,1 1,-1-1,1 0,0 0,-1 0,1 1,-1-1,1 0,0 0,-1 1,1-1,0 0,-1 1,1-1,0 1,-1-1,1 0,0 1,0-1,-1 1,1-1,0 1,0-1,0 1,0-1,0 1,0-1,0 1,0-1,0 1,0-1,0 0,0 1,0-1,0 1,0-1,0 1,1-1,-1 1,0-1,0 1,1-1,-1 0,0 1,0-1,1 1,13-2,1 0,-1-1,0-1,0 0,0-1,0 0,0-1,-1 0,0-2,0 1,0-1,-1-1,0-1,-1 1,10-11,141-104,-54 28,-92 82,76-47,-88 59,0-1,0 1,0 0,0 0,0 1,0-1,0 1,0 0,0 0,0 0,0 1,0 0,0-1,0 1,0 1,0-1,0 0,0 1,0 0,-1 0,1 0,-1 0,0 1,1-1,0 2,71 101,-27-29,134 86,-158-145,-14-13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9:30.2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1,'31'48,"20"68,-44 38,-7-153,0 0,0 0,0 1,1-1,-1 0,0 0,1 1,-1-1,1 0,-1 0,1 0,-1 0,1 0,0 0,-1 0,1 0,0 0,0 0,0 0,0 0,0 0,0-1,0 1,0 0,0-1,0 1,0-1,1 1,-1-1,0 0,1 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9:31.2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36 152,'-2'1,"-1"1,1-1,-1 1,1 0,0 0,0 0,0 0,0 1,0-1,0 0,1 1,-1-1,1 1,-1 0,1-1,0 1,0 0,0 0,1 0,-1 0,1 0,-1 0,1 0,0 0,0 0,1 0,-1 0,1 200,15-111,-1-170,-14 70,0 1,1 1,0-1,0 0,0 0,1 1,0-1,0 1,1 0,-1 0,1 0,1 0,-1 1,1-1,0 1,0 0,1 1,-1 0,1-1,4-1,-7 5,8-7,0 1,1 1,0 0,1 0,-1 1,1 1,0 0,0 1,0 0,0 1,1 1,-1 0,1 0,11 2,-21 0,-1 0,1 0,-1 1,1-1,-1 1,1-1,-1 1,0 0,0 0,0 1,0-1,-1 1,1-1,-1 1,1 0,-1 0,0 0,0 0,0 0,0 1,-1-1,1 0,-1 1,0-1,0 1,0 3,4 104,-6-79,1-8,-11 57,4-70</inkml:trace>
  <inkml:trace contextRef="#ctx0" brushRef="#br0" timeOffset="1781.61">1024 470,'-44'-45,"-39"-16,41 36,34 19,0 0,-1 1,0 0,0 0,-1 1,1 0,-1 1,0 0,1 1,-2-1,-9 1,-1 1,15-1,0 1,0 0,-1 1,1-1,0 1,-1 0,1 1,0 0,0 0,0 0,-1 0,1 1,1 0,-1 1,0-1,0 1,1 0,-1 0,1 1,0 0,0 0,1 0,-3 3,-33 101,40-105,-1 1,0 0,1 0,0 0,0 0,0 0,1 0,-1 0,1 0,0-1,0 1,0 0,1 0,-1-1,1 1,0-1,0 1,0-1,0 0,1 0,-1 0,1 0,0 0,0-1,0 1,0-1,2 1,28 21,37 10,-57-32,0 0,0-2,1 1,-1-2,0 0,0 0,0-1,0-1,0 0,0-1,-1 0,0-1,0-1,0 0,0 0,9-8,8-5,-22 15,0 0,-1-1,0 1,0-1,0 0,0-1,-1 1,0-1,0 0,0 0,-1-1,2-2,0-11,0 0,-1 0,-1-1,-1 1,-1-1,-1 0,-1 0,0 0,-3-15,1-28,1-95,3 153,3 17,2 22,-2 20,-3 0,-1 0,-4 1,-1-1,-12 50,-18 28,33-99,1-25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8:45.1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107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1:55.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49,'1'372,"-1"-367,0 0,0 0,1 0,0 0,0 0,0 0,0-1,1 1,0 0,0-1,0 1,0-1,1 0,0 1,0-1,0 0,0-1,0 1,1-1,0 1,0-1,0 0,0-1,0 1,0-1,1 1,-1-1,4 1,-4-5,1 0,-1 0,0 0,0 0,0-1,0 1,0-1,0 0,-1 0,1-1,-1 1,0-1,0 1,-1-1,1 0,-1 0,1 0,-1-1,0 1,1-5,0 3,86-158,-74 132,1 1,2 1,1 0,1 1,1 2,14-14,1-9,-25 28</inkml:trace>
  <inkml:trace contextRef="#ctx0" brushRef="#br0" timeOffset="1258.66">488 459,'0'5,"0"5,0 6,0 4,0 3,0 2,0 2,0 0,0-1,0 1,0-1,0 0,0-4</inkml:trace>
  <inkml:trace contextRef="#ctx0" brushRef="#br0" timeOffset="2228.04">309 485,'191'-30,"13"-12,-177 39</inkml:trace>
  <inkml:trace contextRef="#ctx0" brushRef="#br0" timeOffset="5007.61">873 433,'-14'14,"-39"57,48-51,1-1,1 1,1-1,1 1,0 0,2 0,2 13,-1 21,-6 63,-8-104,5-35,24-73,-14 84,2 1,-1 0,1 0,0 1,1-1,0 1,1 0,0 1,0 0,1 0,0 0,0 1,1 0,0 1,0 0,0 0,1 1,0 0,0 1,0 0,1 0,-1 1,1 1,0 0,0 0,0 1,0 0,0 1,0 1,0-1,0 2,2 0,-10-2,0 1,-1 0,1-1,0 1,-1 0,1 0,-1 1,1-1,-1 1,0-1,0 1,0 0,1-1,-2 1,1 0,0 0,0 1,-1-1,1 0,-1 0,1 1,-1-1,0 1,0 0,0-1,-1 1,1-1,0 1,-1 0,0 1,2 93,-3-74,-2 62,2-57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06.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489 154,'-461'0,"438"0</inkml:trace>
  <inkml:trace contextRef="#ctx0" brushRef="#br0" timeOffset="1502.98">207 0,'-5'0,"0"0,-1 1,1 0,0 0,-1 0,1 0,0 1,0 0,0 0,0 0,0 0,1 1,-1 0,1 0,0 0,0 1,0-1,0 1,0 0,-2 4,-69 60,73-68,1 0,-1 1,1-1,-1 1,1-1,-1 1,1 0,0 0,-1-1,1 1,0 0,0 0,-1 0,1 1,0-1,0 0,0 0,0 0,0 1,1-1,-1 1,0-1,1 1,-1-1,1 1,-1-1,1 1,0-1,-1 1,1-1,0 1,0 0,0-1,0 1,1-1,-1 1,0-1,1 1,-1 0,1-1,-1 0,1 1,0-1,0 1,-1-1,1 0,0 1,0-1,0 0,1 0,-1 0,6 8,1-1,-2 1,1 1,-2-1,1 1,-1 0,-1 0,1 0,-2 1,1 0,-2-1,1 2,9 52,-6-47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27.152"/>
    </inkml:context>
    <inkml:brush xml:id="br0">
      <inkml:brushProperty name="width" value="0.2" units="cm"/>
      <inkml:brushProperty name="height" value="0.2" units="cm"/>
      <inkml:brushProperty name="color" value="#FFFFFF"/>
      <inkml:brushProperty name="ignorePressure" value="1"/>
    </inkml:brush>
  </inkml:definitions>
  <inkml:trace contextRef="#ctx0" brushRef="#br0">130 0,'0'0</inkml:trace>
  <inkml:trace contextRef="#ctx0" brushRef="#br0" timeOffset="5026.55">0 53,'8'4,"-1"-1,0 1,1-1,0 0,-1-1,1 0,0 0,0-1,1 0,-1 0,0-1,0 0,0 0,3-1,10 1,866-1,-886 1,2 0,-1-1,1 1,-1 0,1 0,-1-1,1 2,0-1,-1 0,1 0,-1 1,1 0,-1-1,1 1,-1 0,1 0,-1 0,0 1,0-1,1 1,-1-1,0 1,0-1,-1 1,1 0,0 0,0 0,0 2,-46 27,28-25,-73 75,20-12,59-64,1-1,-1-1,-1 0,1 0,0 0,-1-2,1 1,-1-1,0-1,1 0,-1 0,0-1,-4-1,-18 0,-127 1,502 1,-167 24,-172-24,0 1,0 0,-1 0,1 0,0 0,0 0,-1 1,1-1,-1 1,1-1,-1 1,0 0,0 0,0 0,0 0,0 0,0 1,-1-1,1 1,0-1,-1 1,0-1,0 1,0 0,0 0,0 0,-1-1,1 1,-1 0,0 0,1 0,-1 0,-1 0,1 0,0 0,-1 0,1-1,-1 1,0 0,0 0,0-1,0 1,-1 0,1-1,-2 3,-5 0,1 0,-1 0,0-1,-1 0,1 0,0-1,-1 0,0-1,0 0,0 0,0-1,0 0,-5 0,3 1,-259 5,159-9,69 2,36 0,27 0,529 0,-550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5:04.6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74 156,'-3'0,"1"1,0-1,-1 1,1-1,0 0,-1 0,1 0,-1 0,1 0,0 0,-1-1,1 1,0-1,-1 0,1 0,0 0,0 0,0 0,0 0,0 0,0-1,0 1,0-1,0 1,1-1,-1 0,1 0,-1 0,1 0,0 0,-1 0,1 0,0 0,1 0,-1 0,0-1,0 1,1 0,0-1,-1 1,1-3,4-73,-3 77,-1-1,0 1,1 0,0-1,-1 1,1 0,0 0,-1 0,1-1,0 1,0 0,0 0,0 0,0 0,0 0,0 1,0-1,1 0,-1 0,0 1,0-1,1 1,-1-1,0 1,1-1,-1 1,1 0,-1 0,0 0,1 0,-1 0,1 0,-1 0,0 0,1 0,-1 1,1-1,-1 1,0-1,1 1,-1-1,0 1,0 0,0-1,1 1,-1 0,0 0,0 0,0 0,0 0,0 1,5 2,-1 0,0 0,0 1,0 0,-1-1,0 2,0-1,0 0,0 1,-1 0,0 0,0 0,0 3,-2-7,0 1,0-1,-1 1,1-1,-1 1,0-1,1 1,-1-1,-1 1,1 0,0-1,0 1,-1-1,0 1,1-1,-1 1,0-1,0 0,0 1,-1-1,1 0,0 0,-1 0,0 0,1 0,-1 0,0 0,0-1,0 1,0-1,0 1,0-1,-1 0,1 1,-3-1,4 1,-1-1,0 0,0 0,-1 0,1 0,0 0,0 0,0 0,-1-1,1 1,0-1,-1 0,1 0,0 0,-1 0,1 0,-1 0,1-1,0 1,0-1,-1 1,1-1,0 0,0 0,0 0,0 0,0 0,0-1,0 1,0 0,0-1,0 0,1 1,-1-1,1 0,-1 0,1 0,0 0,0 0,0 0,0 0,0 0,0-1,1 1,-1 0,1-1,-1 1,1 0,0-1,0 1,0-2,0 0,0 1,0-1,1 0,-1 0,1 1,0-1,0 1,1-1,-1 1,1-1,-1 1,1 0,0 0,0 0,1 0,-1 0,1 0,-1 0,1 1,0-1,0 1,0 0,0 0,0 0,1 1,-1-1,0 1,1-1,0 1,-1 0,1 0,-1 1,1-1,0 1,0 0,-1 0,1 0,0 0,-1 1,3 0,-2 2,0 1,0 0,-1 0,1 0,-1 0,0 1,0-1,-1 1,0 0,1-1,-1 1,-1 0,1 0,-1 1,0-1,0 0,0 0,-1 0,0 1,0-1,0 0,-1 1,0-1,0 1,1-4,0-1,0 1,0 0,-1-1,1 1,-1-1,1 1,-1-1,1 1,-1-1,0 0,1 1,-1-1,0 0,0 1,0-1,0 0,0 0,0 0,-1 0,1 0,0 0,-1 0,1-1,0 1,-1 0,1-1,-1 1,1-1,-1 1,1-1,-1 0,1 1,-1-1,1 0,-1 0,0 0,1-1,-1 1,1 0,-1 0,1-1,-1 1,1-1,-1 1,1-1,0 0,-1 0,1 0,0 1,-1-1,1 0,0 0,0-1,0 1,0 0,0 0,0 0,0-1,-4-10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49.751"/>
    </inkml:context>
    <inkml:brush xml:id="br0">
      <inkml:brushProperty name="width" value="0.2" units="cm"/>
      <inkml:brushProperty name="height" value="0.2" units="cm"/>
      <inkml:brushProperty name="color" value="#FFFFFF"/>
      <inkml:brushProperty name="ignorePressure" value="1"/>
    </inkml:brush>
  </inkml:definitions>
  <inkml:trace contextRef="#ctx0" brushRef="#br0">343 566,'427'0,"-399"-3,-34-14,-127-49,-107-8,218 68,1 1,-1 0,0 2,-1 1,1 1,0 1,-4 0,4 1</inkml:trace>
  <inkml:trace contextRef="#ctx0" brushRef="#br0" timeOffset="1921.82">138 386,'515'0,"-513"1,0 0,0-1,0 1,0-1,0 1,0-1,0 0,0 0,0 0,0 0,1 0,-1 0,0 0,0-1,0 1,0-1,0 1,0-1,-1 0,1 0,0 0,0 0,0 0,-1-1,1 1,0 0,-1-1,0 1,1-1,-1 1,0-1,0 0,1 0,-1 1,-1-1,1 0,0 0,0 0,-1 0,1 0,-1 0,0 0,1 0,-1 0,0 0,0-1,0 1,-1 0,1 0,0 0,-1 0,0-1,-6-4,-1 0,0 0,-1 1,1 0,-1 1,0 0,-1 0,1 1,-1 0,0 1,1 0,-2 0,1 1,0 0,0 1,-1 0,1 1,-8 1,-430 0,446 0,-1-1,0 0,0 0,0 0,0 0,0-1,0 1,1-1,-1 0,0 0,0 0,1 0,-1 0,0 0,1-1,-1 1,1-1,0 0,-1 0,1 1,0-2,0 1,0 0,1 0,-1-1,0 1,1-1,0 1,-1-1,1 1,0-1,0 0,1 0,-1 0,1 1,-1-1,1 0,0-3,-2 3,1-1,0 1,0-1,0 1,1-1,-1 0,1 0,0 1,0-1,0 0,0 0,1 1,0-1,-1 0,1 1,1-1,-1 1,0-1,1 1,0 0,0-1,0 1,0 0,0 0,1 0,-1 1,1-1,0 0,0 1,-1 0,2 0,-1 0,0 0,0 0,1 1,2-2,181 4,-174-1,-1 0,1 1,-1 1,1 0,-1 0,0 1,0 1,0 0,0 1,-1 0,0 1,0 0,0 1,-1 0,0 0,0 1,0 1,-8-6,-1 1,1-1,1 0,-1 0,0 0,1 0,0 0,0-1,-1 1,1-1,1 0,-1 1,0-1,1-1,-1 1,1-1,-1 1,1-1,0 0,-1 0,1 0,0-1,0 0,-1 1,1-1,0-1,0 1,0 0,2-2,-5 0,-1 0,0-1,0 1,-1-1,1 1,0 0,-1-1,0 1,1 0,-1 0,0-1,0 1,0 0,0 0,-1 0,1 0,0 0,-1 0,0 1,1-1,-1 0,0 1,0-1,0 1,0 0,0-1,0 1,0 0,-1 0,-1-2,-9-5,0 0,-1 1,0 1,0 0,-1 1,1 0,-1 1,0 1,-4 0,11 1,-34-4,36 6,0 0,-1-1,1 0,0 0,0 0,0 0,-1-1,1 0,1-1,-1 1,0-1,1 0,-1-1,1 1,0-1,0 0,0 0,0-1,5 4,-1 1,1-1,-1 0,1 1,0-1,-1 1,1-1,0 0,-1 1,1-1,0 0,0 1,0-1,0 0,0 0,0 1,0-1,0 0,0 1,0-1,0 0,0 0,0 1,0-1,1 0,-1 1,0-1,1 0,-1 1,0-1,1 1,-1-1,1 1,-1-1,1 1,-1-1,1 1,-1-1,1 1,-1-1,1 1,0 0,-1-1,1 1,0 0,-1 0,1-1,0 1,-1 0,1 0,0 0,0 0,40-6,-41 6,248 2,-244-2,0-1,0 1,0 1,0-1,0 1,0-1,-1 1,1 0,0 0,0 1,-1-1,1 1,-1 0,1 0,-1 0,0 0,0 1,0-1,0 1,0 0,0 0,-1 0,1 0,-1 0,0 1,0-1,0 2,3 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8:18.397"/>
    </inkml:context>
    <inkml:brush xml:id="br0">
      <inkml:brushProperty name="width" value="0.2" units="cm"/>
      <inkml:brushProperty name="height" value="0.2" units="cm"/>
      <inkml:brushProperty name="color" value="#FFFFFF"/>
      <inkml:brushProperty name="ignorePressure" value="1"/>
    </inkml:brush>
  </inkml:definitions>
  <inkml:trace contextRef="#ctx0" brushRef="#br0">1 23,'193'0,"-54"-23,28 37,77 4,-6-6,-75-10,-159-1,1 0,-1 0,0 0,1 1,-1-1,0 1,0 0,0 0,0 0,0 1,-1 0,1-1,-1 1,1 0,-1 1,0-1,0 1,-1-1,1 1,-1 0,0 0,0 0,0 0,0 0,-1 0,1 1,-1-1,0 0,0 1,-1-1,0 1,0-1,0 1,0 0,0-2,0-1,0 1,0 0,0-1,-1 1,1-1,-1 1,1-1,-1 1,0-1,0 0,0 1,-1-1,1 0,0 0,-1 0,0 0,1 0,-1 0,0 0,0 0,0-1,0 1,0-1,0 0,0 1,-1-1,1 0,-1 0,1 0,0-1,-1 1,-2 0,-92 3,74-6,-202 0,96-20,-16 22,140 1,-1 0,1 1,0 0,0-1,0 2,0-1,0 1,0-1,1 1,-1 1,1-1,0 1,0-1,0 1,1 0,-1 1,-1 1,4-4,-1 0,1 0,0 0,0 0,-1 0,1 0,0 0,1 0,-1 0,0 0,1 1,-1-1,1 0,0 1,0-1,-1 0,2 1,-1-1,0 0,0 1,1-1,-1 0,1 0,0 1,0-1,-1 0,1 0,1 0,-1 0,0 0,0 0,1 0,-1-1,1 1,0 0,0-1,-1 1,1-1,0 0,2 1,15 7,1-1,1-2,-1 0,1-1,1-1,-1 0,0-2,1-1,-1 0,1-2,15-2,-5 2,-6 1,-17 1,0-1,0 0,-1 0,1-1,0 0,-1 0,1-1,-1 0,1-1,-1 0,0 0,6-4,58-35,-85 49,0-1,0 0,0-1,-1-1,0 0,0-1,0 0,0-1,-3-1,-22 0,31-2,0 1,0 0,0 1,0-1,0 1,0 1,0 0,0 0,1 0,-1 1,1 0,-1 0,1 1,0 0,0 1,2-1,1 1,-1 0,1 0,0 0,0 0,0 1,1 0,0 0,0 0,0 0,1 0,0 0,0 3,-27 52,26-58,0 0,-1 0,1 0,-1-1,0 0,1 0,-1 0,0 0,0 0,-1-1,1 0,0 0,0 0,-1 0,1-1,0 0,-1 0,1 0,-1 0,1-1,0 1,0-1,-4-1,8 2,0-1,0 1,1 0,-1 0,0 0,1 0,-1-1,0 1,0 0,1 0,-1 0,0-1,0 1,0 0,0-1,1 1,-1 0,0 0,0-1,0 1,0 0,0-1,0 1,0 0,0-1,1 1,-1 0,0-1,0 1,-1 0,1-1,0 1,0 0,0-1,0 1,0 0,0 0,0-1,0 1,-1 0,1-1,0 1,0 0,0 0,-1-1,1 1,0 0,0 0,-1-1,34-5,82 5,-92 3,1-1,-1-1,0-1,0-1,1-1,-2-1,1-1,0-1,-1-2,13-5,-22 8,-1 0,1 0,1 2,-1-1,0 2,1 0,-1 0,14 1,66-12,-91 13,0-1,0 1,0-1,0 0,0 0,0 0,0 0,-1 0,1 0,0 0,0 0,-1-1,1 1,-1-1,1 1,-1-1,0 0,1 0,-1 1,0-1,0 0,0 0,-1 0,1 0,0 0,-1 0,1 0,-1-1,0 1,0 0,0 0,0 0,0 0,0 0,0-1,-1 1,1 0,-1 0,1 0,-1 0,0 0,0 0,0 0,0 1,0-1,-1 0,1 0,0 1,-1-1,1 1,-1-1,0 1,1 0,-3-1,-6-7,-1 1,0 0,-1 1,0 0,0 1,0 1,-1 0,0 0,0 1,0 1,-1 0,1 1,-1 1,1 0,-1 0,1 1,-1 1,0 1,1 0,-1 0,1 1,-7 3,15-4,1 1,-1-1,0 1,1-1,0 1,0 0,0 1,0-1,0 1,1 0,-1 0,1 0,0 0,0 0,1 1,-1 0,1-1,0 2,-1-3,2-5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8:22.108"/>
    </inkml:context>
    <inkml:brush xml:id="br0">
      <inkml:brushProperty name="width" value="0.2" units="cm"/>
      <inkml:brushProperty name="height" value="0.2" units="cm"/>
      <inkml:brushProperty name="color" value="#FFFFFF"/>
      <inkml:brushProperty name="ignorePressure" value="1"/>
    </inkml:brush>
  </inkml:definitions>
  <inkml:trace contextRef="#ctx0" brushRef="#br0">0 2,'230'14,"-86"9,73-14,-144-11,-71 2,0 1,0-1,0 1,0-1,1 0,-1 0,0 0,0 0,0 0,1-1,-1 1,0 0,0-1,0 0,0 0,0 1,0-1,0 0,0-1,0 1,0 0,-1 0,1-1,0 1,-1-1,1 0,-1 1,0-1,1 0,-4 0,1 0,-1 0,0 0,0 0,0 1,0-1,-1 1,1-1,0 1,0 0,-1 0,1 0,-1 0,1 1,-1-1,1 1,-1-1,1 1,-1 0,0 0,1 0,-1 0,-2 1,1-2,-21 0,1 1,0 0,0 2,-1 1,1 1,1 0,-1 2,1 1,-12 6,-164 44,53-40,124-11,22-6,1 0,-1 0,0 0,0 0,1 0,-1 0,0 1,0-1,1 0,-1 0,0 0,0 0,0 0,1 0,-1 0,0 1,0-1,0 0,1 0,-1 0,0 0,0 1,0-1,0 0,1 0,-1 0,0 1,0-1,0 0,0 0,0 1,0-1,0 0,0 0,0 1,0-1,0 0,0 0,0 1,0-1,0 0,0 0,0 1,0-1,0 0,0 0,0 1,0-1,0 0,-1 0,1 0,0 1,0-1,0 0,0 0,-1 0,1 1,231 5,4 57,-53 0,-110-37,-156-25,-400-2,337-20,320 21,213 0,-363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8:29.171"/>
    </inkml:context>
    <inkml:brush xml:id="br0">
      <inkml:brushProperty name="width" value="0.2" units="cm"/>
      <inkml:brushProperty name="height" value="0.2" units="cm"/>
      <inkml:brushProperty name="color" value="#FFFFFF"/>
      <inkml:brushProperty name="ignorePressure" value="1"/>
    </inkml:brush>
  </inkml:definitions>
  <inkml:trace contextRef="#ctx0" brushRef="#br0">1 94,'64'-22,"110"-31,-159 49,-1 0,1 1,-1 0,1 1,0 1,0 0,0 1,0 1,1 0,16 0,-20-1,-1 1,1 0,0 1,-1 0,1 1,-1 0,0 1,0 0,0 1,0 0,-1 1,0 0,0 1,0 0,4 4,-11-7,-1-1,1 0,-1 1,0 0,0-1,0 1,0 0,-1 0,1 0,-1 0,0 0,0 1,-1-1,1 0,-1 0,0 1,0-1,0 0,-1 0,0 1,1-1,-1 0,-1 0,1 0,-1 0,1 0,-1 0,0-1,-1 1,1 0,-1-1,1 0,-1 1,0-1,0-1,0 1,-1 0,1-1,-3 2,-150 3,89 38,50-35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46.294"/>
    </inkml:context>
    <inkml:brush xml:id="br0">
      <inkml:brushProperty name="width" value="0.2" units="cm"/>
      <inkml:brushProperty name="height" value="0.2" units="cm"/>
      <inkml:brushProperty name="color" value="#FFFFFF"/>
      <inkml:brushProperty name="ignorePressure" value="1"/>
    </inkml:brush>
  </inkml:definitions>
  <inkml:trace contextRef="#ctx0" brushRef="#br0">96 423,'195'26,"89"-26,-314 0,18-2,0 1,-1 1,1 0,-1 1,1 0,-1 1,1 0,0 1,0 1,0 0,0 0,1 1,-1 0,-5 5,-134 122,143-130,17-6,16 0,0 0,0 2,0 2,0 0,0 1,0 1,0 2,0 0,-1 2,1 1,-1 0,-1 2,3 2,56 14,60 28,-135-37,-37-16,-378-122,257 94,-13 24,163 4,-1 0,1 0,-1 0,1-1,0 1,0 0,-1-1,1 1,0-1,-1 1,1-1,0 1,0-1,0 0,0 0,0 0,0 1,0-1,0 0,0 0,0 0,0-1,0 1,1 0,-1 0,0 0,1-1,-1 1,1 0,0 0,-1-1,1 1,0 0,0-1,0 1,0 0,0-1,0 1,0 0,0-1,0 1,1 0,-1-1,1 1,-1 0,1-1,-1 1,1 0,48-46,-40 40,1 0,0 1,0 0,1 1,0 0,0 0,0 1,0 1,1 0,-1 1,1 0,4 0,-9 1,0 0,0 1,1 0,-1 0,0 0,0 1,0 0,0 0,0 1,-1 0,1 0,0 1,-1 0,1 0,-1 0,0 1,0 0,-1 0,1 0,-1 1,0 0,0 0,0 0,-1 1,1 0,-1 0,1 3,29 47,-27-47,-1 1,1 1,-2-1,1 1,-2 0,1 0,-1 1,-1-1,0 1,-1 1,0-8,-1-1,0 0,0 0,0 1,-1-1,1 0,-1 1,0-1,-1 1,1-1,-1 0,0 1,0-1,0 0,0 0,-1 0,1 1,-1-2,0 1,-1 0,1 0,-1-1,1 1,-1-1,0 0,0 0,-1 0,1 0,-1 0,1-1,-1 1,0-1,0 0,-8 0,-1 0,1-1,-1 0,0-1,1 0,-1-1,1 0,-1-1,1-1,0 0,-1 0,1-1,1-1,-1 0,1-1,0 0,0 0,1-1,-1-1,-4-5,13 12,0 0,1 0,-1 0,1 0,-1 0,1-1,-1 1,1 0,0-1,-1 1,1-1,0 0,0 1,0-1,0 0,1 0,-1 0,0 0,1 1,-1-1,1 0,0 0,0 0,0 0,0 0,0 0,0 0,0 0,0 0,1 0,-1 0,1 0,0 0,-1 1,1-1,0 0,0 0,0 1,0-1,0 1,1-1,-1 1,0-1,1 1,-1 0,1-1,0 1,-1 0,1 0,0 0,-1 0,1 1,0-1,0 0,0 1,0-1,0 1,0 0,0 0,10-2,0 1,0 1,-1 0,1 1,0 0,0 1,0 0,-1 1,1 1,-1-1,11 6,20 6,156 20,-27 20,-166-53,-6-1</inkml:trace>
  <inkml:trace contextRef="#ctx0" brushRef="#br0" timeOffset="-85287.07">1097 0,'47'22,"74"-1,-30-10,5 8,-74-17,0 2,0 0,-1 2,1 0,-1 1,-1 1,1 1,13 9,65 40,-98-57,1 1,-1-1,0 0,1 0,-1 0,0 1,0-1,0 1,0-1,0 1,0-1,0 1,-1 0,1-1,-1 1,1 0,-1 0,1-1,-1 1,0 0,0 0,0 0,0-1,0 1,0 0,-1 0,1-1,-1 1,1 0,-1 0,1-1,-1 1,0-1,0 1,0 0,0-1,0 0,0 1,0-1,-1 0,1 1,0-1,-1 0,1 0,-71 49,70-49,-16 9,-2 2,-2 0,1-1,-1-1,-1-2,0 0,-19 4,-25-2,0-3,0-2,-39-5,31 13,61-9</inkml:trace>
  <inkml:trace contextRef="#ctx0" brushRef="#br0" timeOffset="-82491.54">810 442,'434'0,"-816"-45,-139 45,512 0,0 0,0 0,0-1,1 0,-1 0,0-1,1 0,-1-1,1 0,0 0,0-1,0 0,1 0,-1-1,-6-5,13 9,1 0,-1 0,1 0,-1 0,1 1,0-1,-1 0,1 0,0 0,0 0,0 0,0 0,-1 0,1 0,0 0,1 0,-1 0,0 0,0 0,0 0,1 0,-1 0,0 0,1 0,-1 0,1 1,-1-1,1 0,-1 0,1 0,0 1,-1-1,1 0,0 1,-1-1,1 0,0 1,0-1,0 1,0-1,0 1,0 0,-1-1,1 1,0 0,0 0,0 0,0-1,0 1,1 0,52-9,334 11,-214-2,-163 3,0 0,-1 1,1 0,-1 0,1 1,-1 0,-1 1,1 0,-1 1,0 0,0 1,-1-1,0 1,-1 1,0 0,1 0,-7-6,1-1,-1 0,0 1,1-1,-1 1,0-1,0 1,-1-1,1 1,0 0,-1-1,0 1,1 0,-1 0,0-1,-1 1,1 0,0 0,-1-1,0 1,1 0,-1-1,0 1,0-1,0 1,-1-1,1 0,-1 1,1-1,-1 0,0 0,0 0,0 0,0 0,0 0,0-1,0 1,-1-1,1 0,-1 1,1-1,-1 0,1 0,-1-1,-2 2,-36 9,-1-1,0-2,-1-2,1-2,-1-1,0-3,-33-3,-9 1,78 2,0 0,0-1,0 1,0-2,0 1,0-1,0 0,0-1,1 0,-1 0,1 0,-3-2,8 3,1 1,-1-1,1 1,0 0,0-1,-1 1,1-1,0 1,0-1,0 1,1-1,-1 1,0 0,1-1,-1 1,0-1,1 1,0 0,-1-1,1 1,0 0,-1 0,1-1,0 1,0 0,0 0,0 0,0 0,1 0,-1 0,0 1,0-1,1 0,-1 1,0-1,1 0,-1 1,0 0,1-1,-1 1,1 0,-1 0,1 0,-1 0,0 0,2 0,26-7,0 1,1 1,-1 2,1 1,0 2,0 0,3 3,26-2,-7-1,-7-1,1 1,0 3,-1 1,0 2,0 3,30 9,128 33,-387-50,-101-1,280 0,1 0,0 1,0 0,-1 0,1 0,0 0,0 1,0 0,0-1,0 1,1 1,-1-1,1 1,-1-1,1 1,0 0,0 0,0 0,0 1,1-1,-1 1,1-1,0 1,0 0,-1 3,-2 1,5-7,-1 1,1-1,-1 0,1 1,-1-1,0 0,1 0,-1 0,0 1,0-1,0 0,0 0,0 0,0 0,0-1,-1 1,1 0,0 0,0-1,-1 1,1-1,0 1,-1-1,1 1,0-1,-1 0,1 0,-1 0,1 1,-1-1,1-1,0 1,-1 0,1 0,-1 0,0-1,4-2,1 0,-1 0,0 0,1 0,0 1,-1-1,1 1,0 0,0 0,0 0,1 0,-1 0,0 1,1 0,-1-1,1 1,-1 0,1 1,0-1,-1 1,1-1,0 1,-1 0,2 1,302 32,-277-33,-23-1,1 0,0 1,-1 0,1 0,-1 1,1 0,-1 1,1 0,-1 0,0 0,5 3,-13-5,1 0,-1 0,1 0,-1 0,0 0,1 0,-1 0,1 0,-1 0,1 1,-1-1,1 0,0 0,-1 1,1-1,-1 0,1 1,0-1,-1 0,1 1,-1-1,1 1,0-1,0 1,-1-1,1 1,0-1,0 1,-1-1,1 1,0-1,0 1,0-1,0 1,0-1,0 1,0-1,0 1,0-1,0 1,0-1,0 1,0-1,1 1,-1-1,0 1,0-1,1 1,-1-1,0 1,0-1,1 0,-1 1,0-1,1 1,-1-1,1 0,-1 1,1-1,-1 0,0 0,1 1,-1-1,1 0,-1 0,1 0,-1 1,1-1,0 0,-41 7,-137-6,158-2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09.5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793 104,'0'688,"0"-662</inkml:trace>
  <inkml:trace contextRef="#ctx0" brushRef="#br0" timeOffset="1696.46">793 130,'79'-46,"63"-7,-35 24,-104 28,0 1,0 0,0-1,0 1,0 1,0-1,0 0,0 1,0 0,0 0,0 0,0 0,0 0,0 0,0 1,-1-1,1 1,-1 0,1 0,-1 0,0 0,1 0,-1 0,0 1,-1-1,1 1,0-1,-1 1,1 0,-1 0,0 0,0 0,1 2,0 5,1 0,-2 1,1-1,-1 1,-1-1,0 1,0-1,-1 1,-1 0,1-1,-2 0,0 1,0-1,0 0,-1-1,-1 1,0-1,-4 6,-101 118,102-128,-1-1,0-1,0 1,0-1,0-1,0 0,-1 0,1-1,-1 0,1 0,-4-1,-11 1,22-1,0 0,0 0,0 1,0-1,0 0,0 0,1 1,-1 0,0-1,0 1,0 0,1 0,-1 0,0 0,1 0,-1 0,1 0,-1 0,1 1,0-1,-1 1,1-1,0 1,0-1,0 1,0 0,0-1,0 1,1 0,-1 0,1 0,-1 0,1 0,0-1,-1 1,1 0,0 0,0 0,1 0,-1 0,0 0,1 0,-1 0,1 0,-1-1,1 1,0 0,0 0,0-1,0 1,0 0,0-1,0 1,0-1,164 129,-79 2,-78-124,-3-3,1 0,-1 1,0-1,-1 1,1 0,-1 0,0 0,-1 0,1 1,-1-1,-1 1,1 0,0 5,0 8</inkml:trace>
  <inkml:trace contextRef="#ctx0" brushRef="#br0" timeOffset="6759.92">563 719,'-540'0,"517"0</inkml:trace>
  <inkml:trace contextRef="#ctx0" brushRef="#br0" timeOffset="8291.82">255 514,'-47'59,"-21"1,-15 20,81-77,-1 0,1 0,-1 0,1 0,0 0,0 0,0 1,1-1,-1 1,1 0,0-1,0 1,0 0,1-1,-1 1,1 0,0 0,0 0,0 0,0-1,1 1,0 0,-1 0,1-1,1 1,-1 0,0-1,1 1,0-1,0 0,0 1,0-1,1 0,-1 0,1-1,-1 1,1 0,1-1,126 115,-120-103,-1-2</inkml:trace>
  <inkml:trace contextRef="#ctx0" brushRef="#br0" timeOffset="-24694.08">1444 702,'0'4,"0"5,0 4,0 5,0 2,0 1,0 2,0 0,0 0,0 0,0 0,0-1,0 4,0 2,0-2,0 0,0-5</inkml:trace>
  <inkml:trace contextRef="#ctx0" brushRef="#br0" timeOffset="-23234.03">1334 681,'4'0,"4"0,6 0,3 0,3 0,2 0,4 0,2 0,0 0,-1 0,-2 0,-5 0</inkml:trace>
  <inkml:trace contextRef="#ctx0" brushRef="#br0" timeOffset="-20197.11">1753 681,'-2'2,"0"-1,0 1,1 0,-1 0,0 1,1-1,-1 0,1 0,0 1,0-1,0 1,0-1,0 1,0 0,1-1,-1 1,1 0,0-1,-1 1,1 0,1-1,-1 1,1 2,-2-1,0 277,-13-245,14-35,-1-1,1 0,-1 1,1-1,-1 0,1 1,-1-1,1 0,-1 0,0 0,1 0,-1 1,1-1,-1 0,0 0,1 0,-1 0,1 0,-1 0,0-1,1 1,-1 0,1 0,-1 0,0-1,1 1,-1 0,1 0,-1-1,1 1,-1 0,1-1,-1 1,1-1,0 1,-1-1,1 1,0-1,-1 1,1-1,0 1,-1-1,1 1,0-1,0 1,0-1,0 0,-1 1,1-1,0 1,0-1,0 0,0 1,0-1,0 1,1-1,-1 0,0 1,0-1,-3-10,0-1,1 1,1-1,0 1,0-1,1 0,0 1,1-1,0 0,1 1,1-1,3-9,-4 18,0 0,1 0,-1 0,1 0,0 1,0-1,0 1,0-1,1 1,-1 0,1 0,-1 1,1-1,0 1,-1 0,1 0,3-1,24-10,-28 9,0 1,0 0,1 0,-1 0,0 0,1 1,0-1,-1 1,1 0,0 0,0 0,-1 1,1-1,0 1,0 0,0 0,0 0,0 0,0 1,-1 0,1 0,0 0,0 0,-1 0,1 1,-1 0,1 0,-1 0,0 0,0 0,0 0,0 1,0 0,0-1,-1 1,1 0,-1 0,0 1,0-1,0 0,0 1,0-1,-1 1,1 0,-2 195,0-178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12:39.027"/>
    </inkml:context>
    <inkml:brush xml:id="br0">
      <inkml:brushProperty name="width" value="0.2" units="cm"/>
      <inkml:brushProperty name="height" value="0.2" units="cm"/>
      <inkml:brushProperty name="color" value="#FFFFFF"/>
      <inkml:brushProperty name="ignorePressure" value="1"/>
    </inkml:brush>
    <inkml:brush xml:id="br1">
      <inkml:brushProperty name="width" value="0.05" units="cm"/>
      <inkml:brushProperty name="height" value="0.05" units="cm"/>
      <inkml:brushProperty name="ignorePressure" value="1"/>
    </inkml:brush>
  </inkml:definitions>
  <inkml:trace contextRef="#ctx0" brushRef="#br0">11 222,'35'48,"-23"-41,0-1,1 0,-1-1,1 0,0-1,0-1,1 0,-1-1,1 0,1-1,0 2,90 5,-116-8,4 1,1-1,-1 1,0-2,0 1,0-1,1 0,-1 0,0 0,1-1,-1 0,1-1,0 1,-1-1,1 0,1-1,-1 0,0 0,-2-2,-40-69,47 74,1 1,-1 0,1 0,-1 0,1 0,0-1,-1 1,1 0,-1-1,1 1,0 0,-1-1,1 1,0 0,-1-1,1 1,0 0,-1-1,1 1,0-1,0 1,0-1,0 1,-1 0,1-1,0 1,0-1,0 1,0-1,0 1,0-1,0 1,0-1,0 1,0-1,0 1,1-1,-1 1,0-1,0 1,0 0,1-1,-1 1,0-1,0 1,1 0,-1-1,0 1,1 0,-1-1,0 1,1 0,-1-1,1 1,-1 0,1 0,-1-1,0 1,1 0,34-1,-26 2,29-1,-13-1,-1 1,0 2,0 0,0 2,-1 0,7 3,125 47,-130-49,0-1,1-1,-1-2,1 0,0-2,6-1,29 0,-25 1,-25-1,-1 1,1 0,0 1,-1 0,1 1,-1 0,1 1,-1 0,0 1,0 0,0 0,2 2,-10-3,1 0,-1-1,0 1,0 0,0 1,0-1,-1 0,1 1,-1-1,1 1,-1-1,0 1,0-1,0 1,0 0,0 0,0 0,-1-1,0 1,1 0,-1 0,0 0,-1 0,1 0,0 0,-1-1,1 1,-1 0,0 0,0-1,0 1,0 0,-2 1,-59 77,-26 2,81-78,0 0,0 0,-1 0,1-1,-1 1,0-2,0 0,-1 0,1 0,-1-1,1 0,-1 0,0-1,0-1,1 1,-1-1,0-1,0 0,0 0,1 0,-6-3,-129-48,4 39,138 12,1 1,-1-1,0 1,1-1,-1 0,1 1,-1-1,1 0,-1 1,1-1,-1 0,1 0,0 0,-1 1,1-1,0 0,0 0,0 0,0 0,0 1,-1-1,2 0,-1 0,0 0,0 0,0 1,0-1,0 0,1 0,-1 0,0 1,1-1,-1 0,0 0,1 1,-1-1,1 0,0 1,-1-1,1 0,-1 1,1-1,0 1,-1-1,1 1,0-1,0 1,-1 0,1-1,0 1,0 0,0 0,-1-1,1 1,0 0,0 0,0 0,0 0,0 0,-1 0,1 0,0 0,0 1,0-1,0 0,-1 0,1 1,0-1,0 1,216-10,-136 12,79-2,-160-2,1 1,-1 0,1 0,0 0,-1 0,1 0,-1 0,1 0,0 0,-1 1,1-1,-1 0,1 0,-1 0,1 1,-1-1,1 0,-1 1,1-1,-1 0,1 1,-1-1,1 1,-1-1,1 1,-1-1,0 0,1 1,-1 0,0-1,0 1,1-1,-1 1,0-1,0 1,0 0,0-1,0 1,0-1,0 1,0 0,0-1,0 1,0-1,0 1,0 0,0-1,0 1,-1-1,1 1,0-1,0 1,-1-1,1 1,0-1,-1 1,1-1,0 1,-1-1,1 1,-1-1,1 0,-1 1,1-1,-1 0,1 1,-1-1,0 0,1 0,-38 29,30-24,-13 8,0 0,-1-2,0 0,-1-2,0 0,0-2,-1 0,0-2,0-1,-22 2,-105-8,624 2,-463 0,0 0,0 0,0 1,0 1,0 0,0 0,0 1,0 0,-1 1,9 4,-18-8,1 0,-1 0,1 1,-1-1,1 0,-1 1,0-1,1 1,-1-1,0 0,1 1,-1-1,0 1,1-1,-1 1,0-1,0 1,0-1,1 1,-1-1,0 1,0-1,0 1,0-1,0 1,0-1,0 1,0-1,0 1,0-1,0 1,-1-1,1 1,0-1,0 1,0-1,-1 1,1-1,0 1,0-1,-1 1,1-1,-1 0,1 1,0-1,-1 0,1 1,-1-1,1 0,-1 1,1-1,0 0,-1 0,1 0,-1 0,1 1,-1-1,0 0,1 0,-35 13,33-12,-9 2,0 1,0 0,0 0,0 1,1 1,0 0,0 0,0 1,-4 5,8-7,-1-1,0 0,0 0,0 0,0-1,-1 0,1-1,-1 1,1-2,-1 1,0-1,0 0,0 0,-7-1,-13 0</inkml:trace>
  <inkml:trace contextRef="#ctx0" brushRef="#br0" timeOffset="-69176.19">1083 422,'13'10,"-1"0,1-1,1-1,0 0,0-1,0 0,1-1,0-1,0 0,12 1,0 3,2 0,133 26,-702-36,537 2,0-1,0 1,0-1,0 0,0 0,-1 0,1 0,0-1,0 1,0-1,0 0,0 0,1 0,-1 0,0 0,0 0,0-1,1 0,-1 1,1-1,0 0,-1 0,1 0,0-1,0 1,0-1,0 1,1-1,-1 1,1-1,-1 0,1 0,0 0,0 1,0-1,1 0,-1 0,1 0,-1-1,1 1,0 0,0 0,1 0,-1 0,1 0,0-1,2-1,1 1,0-1,0 1,0 0,0 0,1 1,0-1,-1 1,1 0,1 0,-1 0,0 1,1 0,-1 0,1 0,0 1,-1 0,1 0,0 0,0 1,0 0,0 0,-1 0,1 1,0 0,0 0,0 0,2 2,14-2,212 1,-231-2,-1-1,1 1,-1 0,1-1,-1 0,1 0,-1 1,1-1,-1 0,0-1,0 1,0 0,1-1,-1 1,-1-1,1 0,0 0,0 1,-1-1,1 0,-1-1,1 1,-1 0,0 0,0-1,0 1,0 0,0-1,-1 1,1-1,0-1,-1-86,-2 61,2 15,0 11,1 0,-1 0,1 0,-1 0,0 0,0 0,-1 0,1 0,-1 0,1 1,-1-1,0 0,0 0,0 0,0 1,-1-1,1 1,-1-1,1 1,-1-1,0 1,0 0,0 0,0 0,0 0,-1 0,1 1,-1-1,1 0,-3 0,-5 0,1 1,-1 0,0 0,1 1,-1 0,0 1,0 0,1 0,-1 1,1 0,-7 3,-49 7,-301-11,183-1,287 35,82 27,-35-34,101-20,-104-49,-144 41,-1 0,1 0,-1-1,1 1,-1-1,1 0,-1 0,1 0,-1 0,0 0,0-1,0 1,1-1,-2 0,1 0,0 0,0-1,-1 1,1-1,-1 1,1-1,-1 0,0 0,0 0,-1 0,1 0,-1 0,1 0,-1-1,1-2,-1 0,1-1,-1 0,0 0,-1 0,1 0,-2 0,1 0,-1 1,0-1,0 0,0 0,-1 1,0-1,-1 0,0 1,0 0,0 0,0 0,-1 0,0 0,-1 1,1 0,-1 0,0 0,0 0,-4-2,5 3,-1 0,0 0,0 1,0 0,0 0,-1 0,1 0,-1 1,0 0,1 0,-1 1,0 0,0 0,0 0,0 0,-4 1,-14 0</inkml:trace>
  <inkml:trace contextRef="#ctx0" brushRef="#br1" timeOffset="-35254.88">0 69,'0'4,"0"5,0 4,0 4,0 3,0 2,0 1,0 4,0 12,0 4,0-2,4-8,1-6,0-4,-1-5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3:20.3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0,'1'245,"7"-219,-2-18</inkml:trace>
  <inkml:trace contextRef="#ctx0" brushRef="#br0" timeOffset="912.96">193 164,'-1'-4,"1"0,-1 1,1-1,0 1,0-1,0 0,0 1,1-1,-1 1,1-1,0 1,0-1,1 1,-1-1,0 1,1 0,0 0,0 0,0 0,0 0,1 0,-1 0,1 1,-1-1,1 1,0 0,0 0,0 0,0 0,0 0,1 1,-1-1,4 0,-4 1,0-1,1 1,-1 0,1 0,-1 0,1 0,-1 1,1-1,-1 1,1 0,0 0,-1 0,1 1,-1-1,1 1,-1 0,1 0,-1 0,1 0,-1 1,0-1,0 1,1 0,-1 0,-1 0,1 0,0 1,0-1,-1 1,0 0,1-1,-1 1,3 17,-1 0,0 0,-2 0,0 0,-1 0,-1 0,-1 0,-2 8,4-24,-2 1,1 0,0 0,-1-1,0 1,0 0,-1-1,1 1,-1-1,0 1,0-1,0 0,-1 0,1 0,-1 0,0 0,0 0,-1-1,0 1,-83 39,108-56,151 6,-157 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2:55.4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298 1873,'180'-14,"-77"11,-90 0</inkml:trace>
  <inkml:trace contextRef="#ctx0" brushRef="#br0" timeOffset="-801.41">1 1696,'832'0,"-819"0</inkml:trace>
  <inkml:trace contextRef="#ctx0" brushRef="#br0" timeOffset="5137.87">551 1665,'-1'-331,"-14"198,0-3,-14 37,20-105,-8 80,14-94,16 290,-12-57,0-3,-1 0,2-1,-1 1,2-1,0 1,0-1,1 0,0 0,4 8,-6-16,0 0,0 0,0 0,0 0,1-1,-1 1,1 0,-1-1,1 0,0 0,0 0,0 0,0 0,1 0,-1-1,0 1,1-1,-1 0,1 0,-1-1,1 1,-1-1,1 1,0-1,-1 0,1-1,0 1,0-1,147 11,38-7,-90-32,-93 29,-1-1,1-1,-1 1,0-1,1 0,-1 0,0 0,0-1,-1 1,1-1,0 0,-1-1,0 1,0-1,0 0,0 0,0 0,-1-1,0 1,0-1,0 0,-1 0,1 0,-1 0,0 0,-1 0,1-1,-1 1,0-1,0 1,-1-1,1 1,-1-1,-1-11,0 15,0-1,0 1,1-1,-1 1,1-1,-1 1,1-1,0 1,0-1,0 1,1-1,-1 1,0-1,1 1,0-1,-1 1,1-1,0 1,0 0,1-1,-1 1,0 0,1 0,-1 0,1 0,0 0,0 0,0 1,0-1,0 1,1-1,46 46,11 61,7-34,-67-70,1-1,-1 0,1 1,-1-1,1 0,-1 0,1 1,0-1,-1 0,1 0,-1 0,1 0,0 0,-1 0,1 0,-1 0,1 0,0 0,-1 0,1 0,0 0,-1 0,1-1,-1 1,1 0,-1-1,1 1,-1 0,1-1,-1 1,1 0,-1-1,1 1,-1-1,1 1,-1-1,0 1,1-1,-1 1,0-1,0 1,1-1,-1 1,0-1,0 0,0 1,0-1,0 1,0-1,1 0,-1 1,-1-1,1 0,0 1,0-1,2-41,-2 39,2-116,-1 117,0 1,1 0,-1 0,0 0,1 0,-1 0,1 0,0 0,-1 0,1 0,0 1,-1-1,1 1,0-1,0 1,0 0,-1 0,1 0,0 0,0 0,0 0,0 0,-1 0,1 1,0-1,0 1,-1-1,1 1,0 0,-1 0,1 0,-1 0,1 0,-1 0,1 0,-1 0,0 1,1-1,-1 0,0 1,0-1,0 1,0-1,0 1,-1 0,1-1,0 1,56 123,-52-116,0 1,-1-1,0 1,0-1,-1 1,-1 1,0-1,0 0,-1 0,0 1,-1 0,0-15,-1-1,1 0,0 1,0-1,1 1,-1-1,1 1,0-1,0 1,0-1,1 1,0 0,0 0,0 0,0 0,0 0,1 0,0 0,0 1,0-1,0 1,0 0,1 0,-1 0,1 1,0-1,2-1,16-1,-20 5,0 0,0 0,-1 0,1 0,0 0,0-1,-1 1,1-1,0 1,-1-1,1 0,-1 0,1 1,-1-1,1 0,-1 0,1-1,-1 1,0 0,0 0,0-1,1 1,-1 0,-1-1,1 1,0-1,0 0,0 1,-1-1,1 0,-1 2,1 1,-1-1,1 1,-1-1,1 1,-1-1,1 1,-1-1,1 0,0 1,-1-1,1 0,-1 0,1 1,0-1,-1 0,1 0,0 0,-1 0,1 0,0 0,0 0,-1 0,1 0,0 0,-1 0,1 0,0 0,-1-1,1 1,-1 0,1 0,0-1,-1 1,1 0,-1-1,1 1,-1-1,1 1,-1-1,1 1,-1-1,1 1,-1-1,0 0,1 1,-1-1,0 1,1-1,-1 0,0 1,0-1,0 0,0 1,0-1,0 0,0 1,0-1,0 0,0 1,0-1,0 0,8 15,-1 1,-1 0,0 0,-1 1,-1 0,0 0,1 13,5 19,-11-26,-4-13</inkml:trace>
  <inkml:trace contextRef="#ctx0" brushRef="#br0" timeOffset="14209.59">1828 804,'163'-29,"139"28,-10 2,-289 1,0-1,-1 1,1 0,0 0,-1 1,1-1,-1 0,0 1,0 0,0-1,0 1,0 0,-1 0,1 0,-1 0,0 0,0 1,0-1,0 0,0 1,-1-1,1 0,-1 1,0-1,0 0,-1 1,1-1,0 0,-1 1,0-1,0 0,0 0,-2 3,2 17,14 130,-4-120,-2 0,-1 0,-2 1,-1-1,-2 16,30 119,-30-163,0-1,0 0,-1 1,1-1,-1 1,0-1,0 1,-1-1,1 1,-1-1,0 1,0-1,-1 0,1 0,-1 0,0 1,0-1,0-1,-1 1,1 0,-1-1,0 1,0-1,0 0,-1 0,1 0,-1 0,0-1,1 1,-1-1,0 0,0 0,-1 0,1-1,-3 1,-123 3,130-5,1 0,-1 0,1 0,-1 0,1 0,-1 0,1 0,-1 1,1-1,-1 0,1 0,-1 0,1 1,-1-1,0 0,1 1,-1-1,1 0,-1 1,0-1,1 0,-1 1,0-1,0 1,1-1,-1 0,0 1,0-1,0 1,1-1,-1 1,0-1,0 1,0-1,0 1,0-1,0 1,0-1,0 1,0-1,0 1,0-1,-1 1,1-1,0 1,0-1,0 1,-1-1,1 1,0-1,0 0,-1 1,1-1,0 0,-1 1,1-1,0 0,-1 1,1-1,-1 0,1 1,-1-1,1 0,45 11,-44-10,174 53,-159-48,-13-6,0 0,-1 0,1 1,0-1,0 1,-1 0,1 0,-1 0,1 0,-1 0,1 0,-1 0,1 1,-1 0,0-1,0 1,0 0,0 0,0 0,-1 0,1 0,0 1,-1-1,1 0,-1 1,0-1,0 1,0-1,0 1,-1 0,1-1,-1 1,1 0,-1 0,0-1,0 1,0 0,-1 1,-1 0,-1 0,0 0,0-1,-1 1,1-1,-1 0,1 0,-1 0,0-1,0 1,0-1,-1 0,1 0,0 0,-1-1,0 1,1-1,-2 0,-12 5,8 0,-1-1,1 2,0-1,1 1,0 1,0 0,0 0,1 1,-6 8,13-16,0 0,0-1,0 1,0 0,0 0,0 0,1 0,-1 0,0 0,0 0,1 0,-1 0,1 0,-1 0,1 0,-1 0,1 1,0-1,-1 0,1 0,0 0,0 1,0-1,0 0,0 0,0 1,0-1,1 0,-1 0,0 1,1-1,-1 0,1 0,-1 0,1 0,-1 0,1 0,0 0,0 0,-1 0,1 0,0 0,0 0,0 0,0-1,0 1,0 0,0-1,0 1,0-1,1 1,0-1,66 13,155-14,-223 0,0 1,1 0,-1 0,1-1,-1 1,1 0,-1 0,0 0,1 0,-1-1,1 1,-1 0,1 0,-1 0,1 0,-1 0,1 0,-1 0,1 1,-1-1,1 0,-1 0,0 0,1 0,-1 0,1 1,-1-1,1 0,-1 0,0 1,1-1,-1 0,0 1,1-1,-1 1,0-1,1 0,-1 1,0-1,0 1,0-1,1 0,-1 1,0-1,0 1,0-1,0 1,0-1,0 1,0-1,0 1,0-1,0 1,0-1,0 1,0-1,0 0,0 1,-1-1,1 1,0-1,0 1,-30 13,-48-10,67-6,-1 2,0-1,1 2,-1-1,0 2,1-1,-1 2,1 0,0 0,0 1,0 0,0 0,1 2,-1-1,1 1,1 1,-1 0,1 0,0 1,9-5,1 0,-1 0,1 0,0-1,0 1,0 0,1-1,-1 1,0-1,1 1,0-1,0 0,-1 0,1 0,0 0,1 0,-1 0,0 0,1-1,-1 1,1-1,-1 1,1-1,-1 0,1 0,0 0,0-1,0 1,1-1,136 71,-100-55,-40-16,1 0,0 0,-1 0,1 0,-1-1,1 1,0 0,-1 0,1 0,-1-1,1 1,-1 0,1 0,-1-1,1 1,-1 0,1-1,-1 1,1-1,-1 1,1-1,-1 1,0-1,1 1,-1-1,0 1,1-1,-1 1,0-1,0 1,0-1,0 0,1 1,-1-1,0 1,0-1,0 0,0 1,0-1,0 1,0-1,-1 0,1 1,0-1,0 1,0-1,-1 0,1 1,0-1,-1 1,1-1,0 1,-1-1,1 1,-1 0,1-1,0 1,-1-1,1 1,-1 0,1-1,-1 1,0 0,1 0,-1-1,1 1,-1 0,1 0,-1 0,-76-104,76 103,1 1,-1-1,1 1,-1-1,1 1,-1-1,1 1,-1-1,0 1,1-1,-1 1,0 0,1-1,-1 1,0 0,1 0,-1-1,0 1,0 0,1 0,-1 0,0 0,0 0,1 0,-1 0,0 0,0 1,1-1,-1 0,0 0,0 0,1 1,-1-1,0 0,1 1,-1-1,0 1,1-1,-1 1,1-1,-1 1,1-1,-1 1,1 0,-1-1,1 1,0 0,-1-1,1 1,0 0,-1-1,1 1,0 0,0 0,0-1,0 1,0 0,0 0,0-1,0 1,0 0,-5 50,5-34,1 15,-2 0,-1 0,-2-1,0 1,-6 13,1 109,8-150,0 0,-1 0,1 1,-1-1,0 0,0-1,-1 1,1 0,-1-1,0 1,0-1,0 0,0 0,0 0,-1 0,0-1,1 1,-1-1,0 0,0 0,0 0,0-1,0 1,-1-1,1 0,0 0,-30 14,-39 58,55-65,-32 26,52-31,-1-1,0 0,1 0,-1 0,1 0,0 0,0 0,0 0,0 0,0-1,0 1,0-1,0 1,1-1,-1 0,1 0,-1 0,1 0,-1 0,1-1,-1 1,1-1,0 0,-1 0,2 1,117 51,-111-49,1-1,-1 2,0 0,-1 0,1 0,-1 1,0 1,0 0,0 0,-1 0,0 1,-8-6,0 0,0 0,0 0,0 0,0 0,0 0,-1 0,1 0,0 0,-1 0,1 0,0 0,-1-1,1 1,-1 0,0 0,1 0,-1-1,0 1,1 0,-1-1,0 1,0-1,1 1,-1-1,0 1,0-1,0 1,0-1,0 0,0 0,0 1,0-1,0 0,1 0,-1 0,0 0,0 0,0 0,0 0,0 0,0-1,0 1,0 0,0 0,0-1,0 1,0-1,1 1,-1-1,-8 2,-79 44,87-44,0-1,1 0,-1 1,0-1,0 1,1 0,-1-1,0 1,1-1,-1 1,1 0,-1-1,1 1,-1 0,1 0,-1 0,1-1,0 1,0 0,-1 0,1 0,0 0,0 0,0-1,0 1,0 0,0 0,0 0,0 0,0 0,0 0,0 0,1-1,-1 1,0 0,1 0,-1 0,0-1,1 1,-1 0,1 0,0-1,-1 1,1 0,-1-1,1 1,0-1,0 1,-1-1,1 1,0-1,0 1,-1-1,1 0,0 1,0-1,1 0,61 12,-49-10,125 18,-412-20,273-1,-1 1,0 0,1 0,-1 0,0 0,0 0,1-1,-1 1,0 1,1-1,-1 0,0 0,0 0,1 0,-1 0,0 1,1-1,-1 0,1 0,-1 1,0-1,1 1,-1-1,1 0,-1 1,1-1,-1 1,1-1,-1 1,1 0,-1-1,1 1,0-1,-1 1,1 0,0-1,0 1,-1 0,1-1,0 1,0 0,0 0,0-1,0 1,0 0,0-1,0 1,0 0,0-1,1 1,-1 0,0-1,0 1,1 0,-1-1,0 1,1 0,30 27,79 8,-108-34,1 0,0 0,-1 0,0 0,1 0,-1 1,0-1,0 1,0-1,-1 1,1 0,-1 0,1 0,-1 0,0 0,0 0,0 0,0 0,-1 0,0 1,1-1,-1 0,0 0,0 0,-1 1,1-1,-1 0,1 0,-1 0,0 0,0 0,-1 0,1 0,-1 0,1 0,-1 0,-4 25,-12 158,19-17,-1-155</inkml:trace>
  <inkml:trace contextRef="#ctx0" brushRef="#br0" timeOffset="15671.31">2214 1770,'-159'164,"158"-164,0 1,0-1,0 1,1 0,-1-1,0 1,0 0,1 0,-1 0,0 0,1 0,-1 0,0 0,1 0,0 0,-1 0,1 0,0 0,-1 0,1 0,0 0,0 0,0 0,0 0,0 0,0 1,0-1,0 0,0 0,1 0,-1 0,0 0,1 0,-1 0,1 0,-1 0,1 0,0 0,-1 0,1 0,0 0,-1-1,1 1,0 0,0 0,0-1,0 1,0-1,0 1,0-1,0 1,0-1,0 1,0-1,0 0,0 0,0 0,0 1,1-1,-1 0,0 0,0-1,0 1,0 0,0 0,0 0,0-1,1 1,266-2,-238-1,-20 0</inkml:trace>
  <inkml:trace contextRef="#ctx0" brushRef="#br0" timeOffset="16205.79">2274 1829,'0'297,"0"-283</inkml:trace>
  <inkml:trace contextRef="#ctx0" brushRef="#br0" timeOffset="17768.28">2095 2364,'0'289,"-29"-133,14-51,14-92</inkml:trace>
  <inkml:trace contextRef="#ctx0" brushRef="#br0" timeOffset="18937.67">2363 2527,'-17'0,"10"-1,1 0,0 1,-1-1,1 2,0-1,0 1,-1 0,1 0,0 0,0 1,0 0,0 0,0 1,1-1,-1 1,1 1,-1-1,1 1,0 0,0 0,-2 4,-2 4,1 0,1 1,1 0,0 1,0-1,1 1,1 0,0 1,1-1,1 0,0 1,1 0,1-1,0 1,1 0,0 3,1-11,1 0,-1 0,1-1,0 1,1-1,0 1,0-1,0 0,1-1,-1 1,1-1,1 0,-1 0,2 1,0 0,-5-3,0-1,1 0,0 0,-1 0,1 0,0 0,0-1,0 1,0-1,0 0,0 0,0 0,1 0,-1 0,0-1,0 0,1 1,-1-1,0 0,1-1,-1 1,0-1,0 1,1-1,-1 0,0 0,0 0,0-1,0 1,0-1,0 0,0 1,-1-1,1 0,-1-1,1 1,-1 0,0-1,0 0,0 1,0-1,0 0,-1 0,1 0,0-2,3-13,0 0,-1-1,-1 1,-1-1,-1 0,0 0,-2 1,0-1,-3-18,3 30,1 5,1 0,-1 0,0 0,0 0,0 1,0-1,-1 0,1 0,0 0,-1 0,1 1,-1-1,0 0,0 0,1 1,-1-1,0 0,0 1,-1-1,1 1,0 0,0-1,-1 1,1 0,-1 0,1-1,-1 1,0 0,1 1,-1-1,0 0,1 0,-1 1,0-1,0 1,0 0,0-1,1 1,-1 0,0 0,0 0,0 0,0 1,0-1,0 0,1 1,-1-1,0 1,0 0,1 0,-1-1,0 1,0 1,-60 53,21 9,37-52</inkml:trace>
  <inkml:trace contextRef="#ctx0" brushRef="#br0" timeOffset="22784.27">1204 61,'110'-36,"-85"29,-23 5,1 0,-1 1,0-1,0 1,1-1,-1 1,1 0,-1 0,1 0,0 0,-1 0,1 1,0-1,-1 1,1 0,0 0,0 0,-1 0,1 0,0 1,0-1,-1 1,1 0,0 0,-1-1,1 2,-1-1,1 0,-1 1,0-1,1 1,-1-1,0 1,0 0,0 0,0 0,-1 0,1 0,0 1,-1-1,0 0,1 1,-1-1,1 3,-1 4,1-1,-1 0,-1 1,1-1,-1 1,-1-1,0 1,0-1,0 1,-1-1,-1 0,1 0,-1 0,-1 0,1-1,-1 1,0-1,-1 0,0 0,-3 3,-5 4,-29 12,19-25,31-1,211-2,-204 0,-2-1</inkml:trace>
  <inkml:trace contextRef="#ctx0" brushRef="#br0" timeOffset="23663.33">1813 76,'-44'-13,"-34"18,76-4,0 0,1 0,-1 0,0 0,0 0,1 0,-1 1,1-1,-1 0,1 1,0-1,-1 1,1 0,0-1,0 1,0 0,0 0,0 0,1 0,-1 0,0 0,1 0,0 0,-1 0,1 0,0 0,0 0,0 0,0 0,0 0,1 0,-1 0,1 0,-1 0,1 0,0 1,-1 2,1 0,0 0,0 0,0 0,0 0,1 0,-1 0,1-1,1 1,-1-1,1 1,-1-1,1 0,0 0,1 0,-1 0,1 0,0-1,0 0,0 0,0 0,0 0,1 0,-1-1,1 0,-1 0,1 0,3 0,-4-2,1 0,-1 0,0-1,0 1,0-1,0 0,0 0,0-1,0 1,-1-1,1 0,0 0,-1 0,1 0,-1 0,0-1,0 0,0 0,0 0,0 0,-1 0,1 0,-1-1,0 1,0-1,0 1,0-1,0-3,0 5,0 1,0 0,-1-1,1 1,-1-1,1 0,-1 1,0-1,1 0,-1 0,0 0,0 0,0 0,-1 0,1 0,0 0,-1 0,0 0,1-1,-1 1,0 0,0 0,0 0,0-1,0 1,-1 0,1 0,-1 0,1 0,-1 0,0 0,0 0,0 0,0 0,0 0,0 0,-1 0,1 1,0-1,-1 0,0 1,1-1,-1 1,0 0,-1-1,-26-3,16 2</inkml:trace>
  <inkml:trace contextRef="#ctx0" brushRef="#br0" timeOffset="28647.62">596 1918,'-27'31,"-15"74,8 40,3-62,21 126,-4 67,6-53,10-135,-2 443,-12-470,10-60,1-2</inkml:trace>
  <inkml:trace contextRef="#ctx0" brushRef="#br0" timeOffset="35853.39">1576 1012,'1'0,"0"0,0 0,0 0,0-1,1 1,-1 0,0-1,0 1,0 0,0-1,0 1,0-1,0 0,0 1,0-1,-1 0,1 0,0 1,0-1,0 0,-1 0,1 0,0 0,-1 0,1 0,-1 0,0 0,1 0,-1 0,0 0,1-1,-1 1,0 0,0 0,0 0,0 0,0 0,0-1,0 1,0 0,-1 0,1 0,0 0,-1 0,1 0,-1 0,1 0,-1 0,0 0,1 0,-1 0,0 0,1 0,-1 1,0-1,0 0,0 0,0 1,0-1,0 1,0-1,0 1,0-1,0 1,0-1,0 1,5 2,0-1,0 1,-1 0,1 0,0 1,-1-1,1 1,-1-1,0 1,0 0,0 0,0 1,-1-1,1 1,-1-1,0 1,0 0,0 0,0 0,-1 0,0 0,0 0,0 0,0 0,0 1,-1-1,0 3,-1-6,0 1,-1-1,1 1,-1-1,1 1,-1-1,0 0,1 0,-1 0,0 0,0 0,0 0,0 0,0-1,1 1,-2-1,1 1,0-1,0 0,0 0,0 0,0 0,0 0,0 0,0 0,0-1,0 1,0-1,0 0,0 1,0-1,0 0,1 0,-1 0,0 0,1-1,-1 1,0 0,1-1,0 1,-1-1,1 0,0 1,0-1,0 0,0 0,0 1,0-1,0 0,0 0,1 0,-1 0,1-2,1-5</inkml:trace>
  <inkml:trace contextRef="#ctx0" brushRef="#br0" timeOffset="37443.51">1502 3433,'-1'-2,"1"-1,0 1,0 0,0 0,0-1,1 1,-1 0,0-1,1 1,0 0,0 0,-1 0,1 0,0 0,1 0,-1 0,0 0,1 0,-1 0,1 1,-1-1,1 0,0 1,-1-1,1 1,0 0,0 0,0 0,0 0,0 0,1 0,-1 0,0 1,0-1,1 1,-1 0,0-1,0 1,1 0,-1 0,0 1,1-1,-1 0,0 1,0-1,1 1,-2 0,1 0,-1 0,1 0,-1 0,0 0,1 0,-1 1,0-1,0 0,0 1,0-1,0 1,0-1,-1 1,1-1,0 1,-1 0,1-1,-1 1,0 0,1-1,-1 1,0 0,0-1,0 1,0 0,-1 0,1-1,0 1,-1 0,1-1,-1 1,1 0,-1-1,0 1,0-1,0 1,0-1,0 0,0 1,0-1,0 0,0 0,-1 1,1-1,0 0,-1 0,1-1,-1 1,1 0,-1 0,0-1,0 1,-10 2,12-3</inkml:trace>
  <inkml:trace contextRef="#ctx0" brushRef="#br0" timeOffset="38858.12">1145 2423,'136'-11,"10"7,-132 4</inkml:trace>
  <inkml:trace contextRef="#ctx0" brushRef="#br0" timeOffset="39858.97">1323 2319,'46'48,"-25"-36,-17-11,0 1,0-1,0 1,0 0,-1 1,1-1,-1 1,1-1,-1 1,0 0,0 0,0 1,-1-1,1 0,-1 1,0 0,0-1,0 2,-20 51,15-40,2-1</inkml:trace>
  <inkml:trace contextRef="#ctx0" brushRef="#br0" timeOffset="44062.8">402 3835,'74'-15,"31"5,92 3,-120 8,202 33,-47-22,107-11,-144-3,384 2,-575 0,0 0,0-1,0 1,0-1,0 0,0 0,-1 0,1 0,0-1,-1 1,1-1,-1 0,0 0,1 0,-1-1,0 1,0-1,0 0,-1 0,1 0,1-2,9-9,-6 5,0 0,0-1,-1 0,-1 0,0-1,0 0,-1 0,0 0,-1 0,0 0,0-4,-1-98,-2 112</inkml:trace>
  <inkml:trace contextRef="#ctx0" brushRef="#br0" timeOffset="48296.87">1843 1146,'0'-3,"0"-3,0-3,2 0,4 2,3 1,3 2,2 2,0 2,1-1,1 2,-1-1,1 0,-3 1</inkml:trace>
  <inkml:trace contextRef="#ctx0" brushRef="#br0" timeOffset="48874.13">2036 1086,'3'0,"3"0,3 0,2 0,3 0,0 3,2 0,2 0,0 0,1-1,-1-1,-1 0,-1-1,-3 0</inkml:trace>
  <inkml:trace contextRef="#ctx0" brushRef="#br0" timeOffset="49392.45">2333 1101,'2'0,"4"0,4 0,1 0,0-2,-2-4,-3-1</inkml:trace>
  <inkml:trace contextRef="#ctx0" brushRef="#br0" timeOffset="50543.16">1873 3537,'0'-2,"2"-2,2-1,-1-4,2 1,2 1,4-1,1 2,2 1,0 1,2 2,-1 1,0 1,1 0,-1 1,0-1,-3 0</inkml:trace>
  <inkml:trace contextRef="#ctx0" brushRef="#br0" timeOffset="51355.89">2229 3522,'3'0,"3"0,3 0,2 0,3 0,0 0,2 0,-1 0,1 0,-1 0,0 0,1 0,-4 0</inkml:trace>
  <inkml:trace contextRef="#ctx0" brushRef="#br0" timeOffset="51642.32">2452 3522,'2'0,"4"0,3 0,0-2,-1-1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4:02.9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 0,'1'63,"-12"123,-24-51,34-119,1-2</inkml:trace>
  <inkml:trace contextRef="#ctx0" brushRef="#br0" timeOffset="1313.08">313 134,'31'-26,"-21"14,-9 9,1 0,0 1,1-1,-1 1,0 0,1-1,-1 1,1 0,0 0,-1 1,1-1,0 0,0 1,0 0,0 0,1 0,-1 0,0 0,1 1,-2-1,0 0,0 0,0 0,0 1,0-1,0 1,1 0,-1-1,0 1,0 0,0 0,0 1,1-1,-1 0,0 1,0-1,0 1,0 0,0-1,0 1,0 0,0 0,0 1,0-1,-1 0,1 0,0 1,-1-1,1 1,-1 0,0-1,1 1,-1 0,0 0,0 0,0 0,0 0,-1 0,1 0,0 0,-1 0,0 0,1 0,-1 1,1 15,0-1,-2 1,0-1,0 1,-2-1,0 0,-1 0,-1 0,-1 0,0-1,-1 0,0 0,-2-1,0 0,0 0,-3 1,4-6,0 0,-1-1,0 0,0 0,-1-1,0 0,-1-1,1 0,-1 0,-1-1,-57 49,106-47,151-10,-108 17,-65-14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21.0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195 1,'0'296,"0"-278</inkml:trace>
  <inkml:trace contextRef="#ctx0" brushRef="#br0" timeOffset="880.59">1 125,'267'0,"-108"34,-157-33,-5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3:52.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490 64,'0'-1,"-1"-1,0 1,0 0,1 0,-1 0,1 0,-1-1,1 1,-1 0,1-1,0 1,0 0,-1-1,1 1,0 0,0-1,1 1,-1 0,0-1,0 1,1 0,-1-1,0 1,1 0,-1 0,1-1,0 1,-1 0,1 0,0 0,0 0,0 0,0 0,0 0,0 0,0 0,0 1,0-1,1 0,4-2,1 0,0 1,-1 0,1 0,0 0,0 1,0 0,0 0,0 1,0 0,0 1,0-1,0 1,0 0,0 1,0 0,0 3,-1-1,0 2,0-1,-1 1,0 0,0 0,0 1,0-1,-1 1,0 0,-1 0,0 0,0 1,0-1,-1 1,1 0,-1 0,1 1,-2-1,1 1,-1 0,0-1,-1 1,0 0,-1 0,1-1,-2 1,1 0,-1-1,-1 0,1 1,-1-1,-4 7,-2-4,0-1,0 0,-1-1,0 0,-1 0,0-1,0 0,-1-1,1-1,-2 0,1 0,-1-1,0-1,0 0,0 0,0-2,-1 0,1 0,-1-1,0-1,-13-1,259 10,-179-12,-47-3</inkml:trace>
  <inkml:trace contextRef="#ctx0" brushRef="#br0" timeOffset="1167.09">1084 108,'-1'-3,"-1"1,0-1,1 0,-1 1,0-1,0 1,0 0,-1-1,1 1,-1 0,1 1,-1-1,0 0,1 1,-1-1,0 1,0 0,0 0,0 0,0 0,0 1,-1-1,1 1,1-1,0 1,-1 0,1 0,-1 0,1 0,-1 0,1 0,0 1,-1-1,1 1,0 0,-1 0,1 0,0 0,0 0,0 0,0 1,0-1,0 1,0-1,0 1,0 0,1-1,-1 1,1 0,0 0,-1 0,1 0,0 1,0-1,0 1,-26 85,21-63,2-9,1-1,1 1,0 0,1 0,1 0,0 0,1 0,1 0,0 0,3 7,-3-20,-1-1,1 1,0 0,0 0,1-1,-1 1,0-1,1 0,0 0,-1 0,1 0,0 0,0-1,0 1,0-1,0 0,1 1,-1-2,0 1,1 0,-1-1,0 1,1-1,-1 0,0 0,1 0,-1-1,1 1,-1-1,0 0,0 0,1 0,-1 0,0 0,0-1,0 0,0 1,0-1,-1 0,1 0,-1-1,1 1,-1-1,0 1,0-1,0 1,0-1,0 0,0 0,-1 0,1-1,-2 4,10-25,-2-1,0 1,-2-1,-1 0,-1-1,-1 1,-1-16,-3 37,0 0,-1 1,0-1,0 1,0-1,0 1,0 0,-1 0,0 0,0 0,0 0,-1 1,1-1,-1 1,0 0,1 0,-1 0,-1 1,1-1,0 1,-1 0,1 0,-1 1,0-1,1 1,-1 0,-4 0,-37-18,37 14</inkml:trace>
  <inkml:trace contextRef="#ctx0" brushRef="#br0" timeOffset="2464.25">0 658,'48'-25,"133"-49,-64 38,-48 35,1 4,-1 2,1 3,7 5,310 47,-93-57,-272 5,-16-2</inkml:trace>
  <inkml:trace contextRef="#ctx0" brushRef="#br0" timeOffset="5932.51">594 762,'-2'7,"0"0,0 0,0 0,-1-1,0 1,-1-1,1 0,-1 0,-1 0,1 0,-1 0,0-1,-1 1,-7 10,-82 57,94-71,-38 46,38-47,0 0,1 0,-1 0,1-1,-1 1,1 0,-1 0,1 0,0 0,-1 1,1-1,0 0,0 0,0 0,0 0,0 0,0 0,0 0,0 0,1 0,-1 0,0 0,0 0,1 0,-1 0,1 0,-1 0,1 0,-1 0,1 0,0 0,-1-1,1 1,0 0,0 0,0-1,0 1,-1-1,1 1,0-1,0 1,0-1,0 1,0-1,0 0,0 1,0-1,0 0,0 0,1 0,-1 0,0 0,0 0,237 0,-90 1,-135-1</inkml:trace>
  <inkml:trace contextRef="#ctx0" brushRef="#br0" timeOffset="6527.03">698 806,'11'315,"-7"-236,-4-71</inkml:trace>
  <inkml:trace contextRef="#ctx0" brushRef="#br0" timeOffset="7973.95">1173 925,'0'-8,"1"5,0 1,0-1,-1 0,0 1,1-1,-1 0,0 0,0 0,-1 1,1-1,0 0,-1 0,0 1,0-1,0 0,0 1,0-1,0 1,0 0,-1-1,0 1,1 0,-1 0,0-1,0 2,0-1,0 0,0 0,-1 1,1-1,0 1,-1-1,1 1,-1 0,1 0,-3 0,-130-12,133 15,-1 0,0-1,1 1,-1 0,1 1,-1-1,1 0,0 1,0-1,0 1,0 0,1 0,-1 0,1-1,0 1,0 1,0-1,0 0,0 0,0 0,1 0,0 1,0-1,0 0,0 0,0 1,0-1,1 0,0 0,-1 0,1 1,1-1,0 2,0 15,-1 162,-1-180,0 0,1 0,-1 1,1-1,0 0,0 0,0 0,0 0,0 0,0 0,0 0,1 0,-1 0,0-1,1 1,0 0,-1-1,1 0,0 1,0-1,0 0,0 0,0 0,0 0,0 0,0 0,1-1,-1 1,0-1,0 1,1-1,-1 0,0 0,0 0,1 0,-1 0,0-1,0 1,1-1,0 0,4 0,1 0,-1-1,0 0,0 0,0-1,0 0,-1 0,1-1,-1 1,0-1,0-1,3-3,-1-2,0 0,-1-1,-1 0,0-1,0 1,-2-1,1 0,-1-1,-1 1,0-1,-1 1,0-1,-1 0,0 0,-1 0,-2-11,-10-9,6 26</inkml:trace>
  <inkml:trace contextRef="#ctx0" brushRef="#br0" timeOffset="8936.6">1827 168,'0'16,"-1"0,0 0,-1 0,-1 0,0 0,-1 0,-1-1,-1 0,0 0,0 0,-2-1,-5 9,-58 63,67-85,2-3</inkml:trace>
  <inkml:trace contextRef="#ctx0" brushRef="#br0" timeOffset="9506.56">1604 153,'4'0,"0"1,-1-1,1 1,0 0,-1 0,1 0,-1 0,1 1,-1-1,0 1,0 0,0 0,0 0,0 1,0-1,0 1,-1-1,1 1,0 2,16 13,17 4,15 19,15 41,-19-14,-42-60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4:11.8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0,'3'0,"3"0,3 0,3 0,1 0,2 0,3 0,0 0,1 0,-1 0,-1 0,0 0,-4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4:12.3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6,'3'0,"3"0,3 0,3 0,1 0,2 0,3 0,0 0,1 0,-1 0,-1 0,0 0,-2 0,0 0,0 0,-5-2,-5-2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5:54:14.3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454 18,'-6'-2,"1"-1,0 1,0-1,-1 2,0-1,1 1,-1-1,0 2,1-1,-1 1,0-1,0 2,0-1,-4 1,-7 0,-176 0,92 36,95-31,1 1,-1 0,2 0,-1 0,1 1,0 0,0 0,1 0,0 0,1 1,0-1,0 0,1 1,0 0,0-1,1 1,0 0,0 0,1-1,1 1,0 5,0 19,-4-13,2 0,1 0,0 0,1 0,1 0,1-1,1 1,1-1,0 0,1 0,2-1,0 0,8 12,-14-25,18 26,2-1,0-1,2-1,1-1,2-1,6 3,-31-27,1 1,0-1,0 1,0-1,0 0,0-1,0 1,1-1,-1 0,1 0,-1 0,1 0,-1-1,1 0,-1 0,1 0,-1 0,1-1,-1 0,1 0,-1 0,1 0,-1-1,0 0,0 1,0-2,0 1,0 0,0-1,-1 0,1 0,0-1,3-13,-1-2,-1 1,-1 0,0-1,-1 0,-1 0,-1 0,-1 0,-1 0,0 0,-3-8,5 21,-1 0,1 1,-1-1,-1 0,1 0,-1 1,0-1,0 1,-1-1,0 1,0-1,0 1,-1 0,1 0,-1 0,0 0,-1 0,1 1,-1-1,0 1,0 0,0 0,-1 1,1-1,-1 1,0 0,0 0,0 1,0-1,-1 1,1 0,0 0,-1 1,0 0,1 0,-2 0,0 1,0 1,0-1,-1 1,1 1,0-1,0 1,1 1,-1-1,0 1,1 0,-1 0,1 1,0 0,0 0,1 1,-1-1,1 1,0 1,0-1,-2 4,-118 147,125-156,0-1,0 1,0 0,0 0,0-1,1 1,-1 0,0-1,0 1,0 0,0-1,0 1,0 0,0-1,0 1,0 0,0 0,-1-1,1 1,0 0,0-1,0 1,0 0,0-1,0 1,-1 0,1 0,0-1,0 1,0 0,-1 0,1 0,0-1,0 1,-1 0,1 0,0 0,-1 0,1-1,0 1,0 0,-1 0,1 0,0 0,-1 0,1 0,0 0,-1 0,1 0,0 0,-1 0,1 0,0 0,-1 0,1 0,0 0,0 1,-1-1,1-14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2:29.697"/>
    </inkml:context>
    <inkml:brush xml:id="br0">
      <inkml:brushProperty name="width" value="0.2" units="cm"/>
      <inkml:brushProperty name="height" value="0.2" units="cm"/>
      <inkml:brushProperty name="color" value="#FFFFFF"/>
      <inkml:brushProperty name="ignorePressure" value="1"/>
    </inkml:brush>
    <inkml:brush xml:id="br1">
      <inkml:brushProperty name="width" value="0.025" units="cm"/>
      <inkml:brushProperty name="height" value="0.025" units="cm"/>
      <inkml:brushProperty name="color" value="#E71224"/>
      <inkml:brushProperty name="ignorePressure" value="1"/>
    </inkml:brush>
  </inkml:definitions>
  <inkml:trace contextRef="#ctx0" brushRef="#br0">225 32,'34'52,"-30"-36,0 1,-1-1,0 1,-2 0,0 0,0 0,-2 0,-2 14,1 19,3-8,0-33,0 1,0 0,-1 0,0-1,0 1,-1 0,-1 0,0-1,0 1,-1-1,0 1,0-1,-1 0,-1 0,1-1,-1 1,-1-1,0 0,0 1,-19 16,21-20,0 0,0 0,0-1,-1 0,1 0,-1 0,0-1,0 1,0-1,-1 0,1-1,-1 1,1-1,-1 0,0-1,-4 1,7-1,-2 0,0 0,0 0,0 0,0 0,-1-1,1 0,0 0,0 0,0-1,0 0,0 0,0 0,0-1,0 1,0-1,0 0,0-1,1 1,-1-1,0 0,5 0,1 1,-1 0,1 0,-1-1,1 1,0 0,0 0,-1 0,2 0,-1 0,0 0,0 0,1 0,-1 1,1-1,-1 0,1 1,0-1,0 1,0 0,-1-1,1 1,0 0,1 0,-1 0,0 1,0-1,0 0,0 1,1 0,-1-1,0 1,2 0,2-2,152-71,-150 66,-1-1,0 0,0 0,-1-1,0 0,-1 0,1-1,-2 1,1-1,-2 0,1-1,-1 1,-1 0,0-1,0 0,-1 1,0-1,-1 0,-1 1,1-1,-3-8,4-33,0 45,0-1,0 1,1-1,0 1,1 0,-1 0,1 0,1 0,-1 0,1 1,0 0,1 0,-1 0,1 0,1 0,-1 1,2-1,13-21,-18 24,-1 0,1-1,0 1,1 0,-1 0,0 0,1 1,0-1,-1 0,1 1,0 0,1 0,-1 0,0 0,0 0,1 1,2-2,-6 3,1 0,-1 0,1 0,-1 0,1 0,0 0,-1 0,1 0,-1 0,1 0,-1 0,1 0,-1 1,1-1,-1 0,1 0,-1 0,1 1,-1-1,1 0,-1 1,1-1,-1 1,1-1,-1 0,0 1,1-1,-1 1,0-1,1 1,-1-1,0 1,0-1,0 1,1-1,-1 1,0-1,0 1,0 0,0-1,0 1,0-1,0 1,0-1,0 1,0-1,0 1,-1 0,1-1,0 1,0-1,0 1,-1-1,1 1,0-1,-1 1,1-1,0 0,-1 1,1-1,-20 34,20-33,-70 132,18-46,47-77,0 1,1-1,1 1,0-1,0 1,1 0,0 0,1 0,1 0,-1 0,2 1,0-1,0 0,2 6,0-13,1-1,0 1,0 0,0-1,1 0,-1 0,1-1,0 1,-1-1,1 0,0 0,0 0,1-1,-1 0,0 0,0 0,1-1,-1 1,0-1,5-1,9 3,98 5,-115-7,0 1,1 0,-1-1,0 1,0 0,0 0,1 0,-1 1,0-1,0 0,-1 1,1 0,0-1,0 1,-1 0,1 0,-1 0,1 0,-1 0,0 0,0 0,0 0,0 1,0-1,-1 0,1 1,-1-1,1 0,-1 1,0-1,0 1,0-1,0 0,0 1,-1-1,1 0,-1 1,0-1,1 0,-1 1,0-1,0 0,-1 0,1 0,0 0,-1 0,1 0,-1 0,1 0,-1-1,0 1,0-1,0 1,0-1,0 0,0 0,0 1,0-2,-1 1,1 0,-2 0,-143 4,91-8,37 3</inkml:trace>
  <inkml:trace contextRef="#ctx0" brushRef="#br1" timeOffset="11323.11">48 275,'126'-9,"-124"8,0 0,1 0,-1 1,0-1,0 0,0 1,1-1,-1 1,0 0,0 0,1 0,-1 0,0 0,0 1,1-1,-1 1,0-1,0 1,0 0,0 0,1 0,-1 0,-1 0,1 0,0 1,0-1,0 0,-1 1,1 0,-1-1,1 1,-1 0,1 0,-1 0,0 0,0 0,0 0,0 0,-1 0,1 0,0 1,-1-1,0 0,1 0,-1 1,0-1,0 2,-4 122,3-122,-1 0,1-1,-1 1,0-1,0 1,-1-1,1 0,-1 0,1 0,-1 0,0 0,0-1,0 1,-1-1,1 0,0 0,-1 0,0 0,1-1,-1 1,0-1,0 0,0 0,0-1,1 1,-1-1,0 0,0 0,0 0,0 0,0-1,0 1,0-1,0 0,-1-1,-50 5,55-3,1 0,-1 0,0 0,0 1,1-1,-1 0,0 0,0 0,0 1,1-1,-1 0,0 0,0 1,0-1,0 0,0 0,1 1,-1-1,0 0,0 1,0-1,0 0,0 0,0 1,0-1,0 0,0 1,0-1,0 0,0 0,0 1,0-1,-1 0,1 1,0-1,0 0,0 0,0 1,0-1,-1 0,35 5,121 1,-150-2,0 0,0 1,0 0,-1 0,0 0,0 0,0 1,-1-1,0 1,0 0,0 0,-1 0,0 0,0 1,-1-1,1 1,-1-1,-1 1,1-1,-1 1,0 0,-1-1,1 1,-1-1,-1 1,1-1,-2 2,2 18,1-23,0 0,1-1,-1 1,0 0,-1-1,1 1,0 0,-1-1,1 1,-1-1,0 1,0-1,0 1,0-1,-1 0,1 1,0-1,-1 0,0 0,1 0,-1 0,0 0,0 0,0-1,0 1,-1-1,1 1,0-1,-1 0,1 0,0 0,-1 0,1 0,-1 0,0-1,1 1,-1-1,0 0,1 0,-1 0,-1 0,-11 1,0 0,-1-1,1-1,0 0,0-1,0-1,0 0,0-1,1 0,-3-2,-53-20,82 22,2 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2:56.688"/>
    </inkml:context>
    <inkml:brush xml:id="br0">
      <inkml:brushProperty name="width" value="0.2" units="cm"/>
      <inkml:brushProperty name="height" value="0.2" units="cm"/>
      <inkml:brushProperty name="color" value="#FFFFFF"/>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0 29,'2'-2,"0"0,0 0,0 0,0 1,1-1,-1 0,0 1,1 0,-1-1,1 1,-1 0,1 0,0 1,-1-1,1 0,0 1,0 0,-1-1,1 1,0 0,0 1,0-1,0 0,1 0,304 0,-306-1,0 1,0-1,1 1,-1-1,0 1,0 0,1 0,-1 0,0 0,0 1,1-1,-1 1,0-1,0 1,0 0,0-1,0 1,0 0,0 1,0-1,0 0,0 1,0-1,-1 1,1-1,-1 1,1 0,-1-1,1 1,-1 0,0 0,0 0,0 0,0 0,0 0,-1 0,1 1,-1-1,-2 1,-1 0,0 0,0-1,0 1,0-1,0 0,0 0,-1 0,1-1,-1 1,1-1,-1 1,0-1,0-1,1 1,-1 0,0-1,0 0,0 0,0 0,1 0,-1 0,-3-2,-1 2,-285-2,402-11,-84 9,1 0,0 2,0 0,0 2,-1 1,1 1,5 2,-25-3,0 0,0 0,0 0,0 1,0-1,0 1,-1 1,1-1,-1 1,1 0,-1 1,0-1,0 1,0 0,-1 0,1 0,-1 1,0 0,0-1,-1 2,1-1,0 3,0 1,-1 0,0-1,0 1,-1 0,0 0,0 0,-1 1,0-1,-1 0,0 0,-1 1,0-1,0 0,-1 0,0 0,0 0,-1 0,-1 0,1-1,-1 1,-1-1,1 0,-1 0,-1-1,0 0,0 0,0 0,-1 0,0-1,0 0,0-1,-1 1,-2 0,-99 18,110-24,-1 0,0 0,1 1,-1-1,0 0,1 0,-1 0,0 0,0 1,1-1,-1 0,0 0,1 0,-1 1,0-1,0 0,0 0,1 1,-1-1,0 0,0 1,0-1,0 0,0 1,1-1,-1 0,0 1,0-1,0 0,0 1,0-1,0 0,0 1,0-1,0 0,0 1,0-1,-1 0,1 1,0-1,0 0,0 1,0-1,-1 1,40 2,-37-3,0 0,0 0,0 0,0 0,0-1,0 1,0-1,0 0,0 1,0-1,0 0,0 0,-1 0,1 0,0 0,0-1,-1 1,1 0,-1-1,0 1,1-1,-1 0,0 1,0-1,0 0,0 0,0 0,0 0,-1 0,1 0,-1 0,1 0,-1-1,-2-77,-2 40,4 24,0 1,2-1,0 1,0-1,2 1,0 0,5-14,2 22,-14 33,-4-7,-18 84,25-100,0 0,0 0,0 0,0-1,1 1,-1 0,1 0,0 0,0-1,0 1,0 0,0-1,1 1,-1-1,1 0,0 1,-1-1,1 0,0 0,0 0,0 0,1 0,-1-1,0 1,1-1,-1 1,1-1,0 0,-1 0,1 0,0 0,-1 0,1-1,2 1,152 9,-21 2,-56 18,-24-4,117 8,-133-35,-34 1,-26-1,-306-22,128 23,47-42,74 40,77 2,0 0,1 0,-1 1,0-1,0 0,0 0,1 1,-1-1,0 0,0 0,0 1,0-1,0 0,0 1,1-1,-1 0,0 1,0-1,0 0,0 1,0-1,0 0,0 1,-1-1,1 0,0 0,0 1,0-1,0 0,0 1,0-1,-1 0,1 0,0 1,0-1,0 0,-1 0,1 1,0-1,36 10,353 77,-323-69,95 13,-139-31</inkml:trace>
  <inkml:trace contextRef="#ctx0" brushRef="#br1" timeOffset="9775.89">23 96,'37'-48,"-32"43,1 0,-1 1,1 0,0 0,0 1,0 0,0 0,0 0,1 1,-1 0,1 0,0 0,0 1,-1 0,1 1,0-1,0 1,0 1,3 0,-3-2,-3 0,0 0,0 1,0-1,0 1,1 0,-1 0,0 0,0 0,1 1,-1 0,0 0,0 0,0 0,0 0,0 1,0 0,-1 0,1 0,-1 0,1 1,-1-1,0 1,1 0,-1 0,-1 0,1 0,0 1,-1-1,0 1,2 2,-2-1,-1 0,1 0,-1 0,0 0,0 0,0 1,-1-1,0 0,0 1,0-1,0 0,-1 0,0 1,0-1,-1 0,1 0,-1 0,0 0,-1 0,1-1,-1 1,0-1,0 1,0-1,-1 0,1 0,-1 0,0-1,0 1,0-1,-2 1,-81-2,90-3,0 0,0 1,0-1,0 1,0 0,0 0,0 0,0 0,0 1,0-1,0 1,0 0,0-1,0 2,0-1,0 0,0 0,-1 1,1 0,-1-1,1 1,-1 0,1 0,-1 0,0 1,0-1,0 1,0-1,-1 1,1 0,36 88,-33-85,-1 1,0 0,0 0,0 0,-1 1,0-1,0 1,-1 0,0 0,0 0,-1 0,0 0,-1 0,0 0,0 0,0 0,-1 0,-2 7,0-11,1-1,-1 0,-1 0,1 0,0 0,-1 0,0-1,1 1,-1-1,0 0,0 0,0-1,-1 1,1-1,0 0,0 0,-1 0,1-1,-1 1,1-1,-1 0,1 0,0-1,-1 0,1 1,0-1,-3-1,-9 1,-25-6,26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27.8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24,'4'0,"5"0,5 0,3 0,-1-3,1-2,1 0,5 1,2 1,1 1,0 1,-1 1,-5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28.8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1,'4'0,"4"0,6 0,3 0,3 0,2 0,1 0,0 0,0 0,0 0,-1 0,-3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31.0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47,'2'-4,"0"1,0 0,0 0,0 0,1 0,-1 1,1-1,-1 1,1-1,0 1,0 0,0 0,0 0,1 1,-1-1,1 1,-1-1,0 1,1 0,0 1,-1-1,1 1,0-1,-1 1,1 0,0 0,2 1,5-2,91 4,-98-2,-1 0,0 0,1 0,-1 0,0 0,0 1,0-1,0 1,0 0,-1 0,1 0,0 0,-1 1,0-1,1 0,-1 1,0 0,0 0,0-1,-1 1,1 0,-1 1,0-1,1 0,-1 0,-1 0,1 1,0 0,-2 149,0-148,0-1,-1 1,0-1,0 0,-1 0,1 0,-1 0,0 0,0 0,0 0,0-1,-1 0,0 1,1-2,-1 1,0 0,0-1,-1 1,1-1,0 0,-1-1,1 1,-1-1,0 0,1 0,-1 0,0-1,-3 1,-32 10,39-11,1 0,0 0,-1 0,1 0,-1 0,1 0,0 1,-1-1,1 0,0 0,-1 0,1 0,0 0,-1 1,1-1,0 0,-1 0,1 1,0-1,0 0,-1 0,1 1,0-1,0 0,0 1,-1-1,1 0,0 1,0-1,0 0,0 1,0-1,0 0,0 1,0-1,-1 0,1 1,0-1,1 1,-1-1,0 0,0 1,0-1,0 0,0 1,0-1,0 0,0 1,1-1,-1 0,0 1,0-1,1 0,-1 1,0-1,0 0,1 0,-1 1,0-1,0 0,1 0,-1 0,0 1,1-1,-1 0,1 0,33 17,-13-6,48 55,-57-47,-8-13,1 1,-1 0,0 0,-1 0,0 0,0 1,0-1,-1 1,0 0,-1-1,1 6,-1-8,0 1,-1 0,0 0,0 0,0 0,-1-1,1 1,-2 0,1 0,0-1,-1 1,0-1,-1 1,1-1,-1 0,0 0,0 0,0 0,-1 0,0-1,0 0,0 0,0 0,-1 0,1 0,-1-1,0 0,0 0,-1 0,1-1,-5 2,-3-3,1 0,0-1,-1 0,1-1,0 0,0-1,0-1,0 0,0 0,0-1,1-1,0 0,-2-1,-18-43,28 28</inkml:trace>
  <inkml:trace contextRef="#ctx0" brushRef="#br0" timeOffset="991.34">490 487,'-4'0,"-4"0,-6 0,1-3,-2-2,1-3,4-5,0 0,1 3</inkml:trace>
  <inkml:trace contextRef="#ctx0" brushRef="#br0" timeOffset="3300.13">733 2,'0'242,"0"-240,0-1,0 0,0 1,0-1,0 0,1 1,-1-1,0 0,1 1,-1-1,1 0,0 0,-1 0,1 1,0-1,0 0,-1 0,1 0,0 0,0 0,0 0,0-1,0 1,1 0,-1 0,0-1,0 1,0-1,1 1,-1-1,0 1,1-1,-1 0,0 0,1 0,-1 1,0-1,1 0,-1-1,0 1,1 0,-1 0,0-1,1 1,-1 0,0-1,1 0,17 0,-9 2,0 0,-1 1,1 1,-1-1,1 2,-1-1,0 1,0 0,-1 1,1 0,-1 1,0-1,-1 2,1-1,-1 1,0 0,-1 0,0 1,0 0,0 0,-1 0,-1 1,1 0,-1 0,-1 0,0 0,0 1,0-1,-2 1,1 0,-1-1,0 1,-1 0,0 0,-1 0,0-1,0 1,-1 0,-1-1,-2 7,1-8,-1-1,0-1,-1 1,0-1,0 0,0 0,-1-1,1 0,-1 0,-1 0,1-1,-1 0,1-1,-1 1,0-1,0-1,-1 0,1 0,0-1,-1 1,1-2,-7 1,-161-3,173 2,0-1,0-1,0 1,0 0,1-1,-1 0,1 1,-1-1,1 0,0 0,-1 0,1-1,0 1,0 0,1-1,-1 1,0-1,1 0,0 0,-1 1,1-1,0 0,1 0,-1 0,0 0,1 0,0 0,0 0,0 0,0 0,0 0,0 0,1-1,0 1,0-2,-1 2,1-21</inkml:trace>
  <inkml:trace contextRef="#ctx0" brushRef="#br0" timeOffset="4110.96">799 2,'246'0,"-263"0,-1 0</inkml:trace>
  <inkml:trace contextRef="#ctx0" brushRef="#br0" timeOffset="5958.02">1374 47,'-39'128,"-7"-3,34 131,-11-95,23-161,0 0,-1-1,1 1,0 0,0 0,0 0,-1-1,1 1,0 0,-1 0,1 0,0 0,0 0,-1 0,1 0,0 0,-1-1,1 1,0 0,-1 0,1 0,0 0,0 1,-1-1,1 0,0 0,-1 0,1 0,0 0,0 0,-1 0,1 0,0 1,0-1,-1 0,1 0,0 0,0 1,-1-1,1 0,-2-14</inkml:trace>
  <inkml:trace contextRef="#ctx0" brushRef="#br0" timeOffset="7489.96">1463 47,'22'293,"-23"32,1-305</inkml:trace>
  <inkml:trace contextRef="#ctx0" brushRef="#br0" timeOffset="8672.76">1330 421,'4'0,"4"0,6 0,3 0,3 0,2 0,1 0,0 0,0 0,-4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45.6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1,'3'0,"6"0,5 0,3 0,4 0,4 0,3 0,0 0,-1 0,-2 0,-1 0,0 0,-2 0,4 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23.2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 37,'-3'1,"0"1,0 0,1 0,-1 0,1 0,-1 1,1-1,0 1,0-1,0 1,0 0,0-1,1 1,0 0,-1 0,1 1,0-1,0 0,0 0,1 0,-1 1,1-1,0 0,0 0,0 1,0-1,1 0,-1 1,1-1,0 0,0 0,0 0,0 0,2 3,-2 3,31 130,-23-111,-2 1,0 0,-2 1,-1 0,-1 17,-4-23,1-31,0-7,0 0</inkml:trace>
  <inkml:trace contextRef="#ctx0" brushRef="#br0" timeOffset="735.54">1 55,'103'-20,"-45"9,-25 4,1 0,0 3,0 0,0 3,26 1,-13 24,-43-13</inkml:trace>
  <inkml:trace contextRef="#ctx0" brushRef="#br0" timeOffset="1319.3">1 302,'393'0,"-341"10,-42-3</inkml:trace>
  <inkml:trace contextRef="#ctx0" brushRef="#br0" timeOffset="1769.77">107 496,'38'22,"-9"-16,-1-1,1-1,1-2,-1-1,0-1,15-3,22 1,-16 2,-35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46.4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1,'421'0,"-401"0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48.2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1,'245'8,"-82"20,-147-25,-13-3,0 0,0-1,0 1,0 1,0-1,-1 0,1 1,0-1,0 1,0 0,0 0,-1 0,1 0,-1 1,1-1,-1 1,1 0,-1-1,0 1,0 0,0 0,0 1,0-1,0 0,0 0,-1 1,1-1,-1 1,0 0,0-1,0 1,0 0,0 0,0 0,-1 0,0-1,1 1,-1 0,0 0,-1 2,-2 7,-1 0,-1 0,0-1,-1 1,0-1,-1-1,0 1,-1-1,0 0,0-1,-1 0,0 0,-1-1,-6 4,-65 76,-10 102,83-170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49.5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112 0,'5'2,"0"1,1-1,-1 1,0 1,0-1,0 0,-1 1,1 0,-1 0,0 1,0-1,-1 1,1 0,-1 0,0 0,0 0,-1 0,1 1,-1 0,0-1,-1 1,0 0,0-1,0 1,0 0,-1 0,0 2,0 207,-24-97,18-106</inkml:trace>
  <inkml:trace contextRef="#ctx0" brushRef="#br0" timeOffset="860.73">0 266,'4'0,"5"0,4 0,5 0,2 0,2 0,-3-4,2-1,3-4,-1 0,1 1,0 3,-1 1,0 2,-1 1,0 1,1 0,-5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53.4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44,'168'-21,"-150"20,-11-1,-1 1,1-1,-1 1,1 1,0-1,-1 1,1 0,0 1,-1-1,1 2,-1-1,1 0,-1 1,1 1,-1-1,0 1,0 0,0 0,-1 0,1 1,-1 0,1 0,-1 1,-1-1,3 4,-7-3,0-1,-1 1,1 0,-1-1,0 1,-1-1,1 1,-1-1,0 0,0 0,0 0,-1 0,1 0,-1 0,0 0,0-1,-1 0,1 1,0-1,-1 0,0-1,0 1,0-1,0 0,0 0,0 0,-1 0,1-1,-1 1,1-1,-1 0,1-1,-1 1,0-1,-60 4,77-5,-1 1,1 0,0 1,0 0,-1 1,1 0,-1 1,0 0,1 1,-1 0,-1 1,10 4,108 50,-124-57,-1 0,1 0,-1 1,0-1,0 1,0 0,0 0,0 0,-1 0,1 1,-1-1,0 1,0-1,0 1,0 0,-1 0,0 0,1 0,-1 0,-1 0,1 0,-1 0,1 0,-1 0,0 1,-1-1,1 0,-1 0,0 0,0 0,0 0,0 0,-1 1,-2-2,1 1,-1-1,0 0,0 0,-1 0,1 0,0-1,-1 0,0 0,1 0,-1 0,0-1,0 0,0 0,0 0,0-1,0 1,0-1,0 0,0-1,0 1,0-1,0 0,-3-1,-11 1,-174-3,158-4,21 3</inkml:trace>
  <inkml:trace contextRef="#ctx0" brushRef="#br0" timeOffset="916.54">685 266,'-3'0,"-3"0</inkml:trace>
  <inkml:trace contextRef="#ctx0" brushRef="#br0" timeOffset="2969.06">951 0,'1'1,"1"0,-1 0,1 1,-1-1,0 0,0 1,1-1,-1 1,0-1,0 1,0 0,-1-1,1 1,0 0,-1 0,1-1,-1 1,1 0,-1 0,0 0,0 0,0-1,0 1,0 1,0 0,3 196,-1-195,-1-1,1 1,0-1,0 0,1 1,-1-1,1 0,0 0,0-1,0 1,0-1,0 1,0-1,0 0,1 0,0 0,-1-1,1 1,0-1,-1 0,1 0,0 0,0 0,0-1,0 0,0 0,0 0,0 0,0 0,0-1,0 0,0 0,-1 0,1 0,1-1,47 3,-46 0,0 1,0 0,0 0,0 1,0 0,-1 0,1 0,-1 0,0 1,0 0,0 0,-1 0,1 1,-1 0,0 0,0 0,-1 0,1 0,-1 1,-1 0,1-1,-1 1,0 0,0 0,0 0,-1 1,0-1,0 0,-1 0,0 1,0-1,0 0,-1 1,0-1,0 0,-1 4,-56 49,-2-8,52-46,-1 0,1-1,-1 0,0 0,0-1,0 0,-1 0,1-1,-1-1,1 0,-1 0,1 0,-1-1,0-1,1 0,-1 0,1-1,-1 0,1 0,0-1,0 0,0-1,0 0,0-1,1 0,0 0,0 0,-7-7,13 10,-1-1,1 1,-1-1,1 0,0 1,0-1,1 0,-1 0,0 0,1-1,0 1,-1 0,2 0,-1-1,0 1,0-1,1 1,0-1,0 1,0 0,0-1,0 1,1-1,0-1,3-13</inkml:trace>
  <inkml:trace contextRef="#ctx0" brushRef="#br0" timeOffset="3846.71">1016 0,'4'0,"5"0,4 0,5 0,2 0,2 0,4 0,2 0,0 0,-1 0,-2 0,0 0,-6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58.4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0,'264'44,"-109"-21,-135-22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3:59.1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0,'3'0,"6"4,4 1,5 4,2 0,1-2,2-2,0-1,0-2,0-1,0-1,-1 0,0-1,1 1,3 0,-3-1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4:00.1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 0,'-22'244,"-1"-67,23-155,0-3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4:01.8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447 205,'-2'-8,"0"0,0 0,-1 1,0-1,0 1,0 0,-1 0,0 0,-1 1,0-1,0 1,0 0,-5-4,-9-13,19 22,-4-4,1-1,-1 1,0-1,-1 1,1 1,-1-1,0 0,0 1,-1 0,1 1,-1-1,0 1,0 0,0 0,0 1,0 0,-3-1,3 1,0 1,-1 0,1 0,-1 0,1 0,-1 1,1 1,-1-1,0 1,1 0,0 0,-1 1,1 0,0 0,0 0,0 1,0 0,0 0,0 0,1 1,0 0,0 0,-3 3,-80 108,83-105,-1 1,2-1,-1 1,1-1,1 1,0 0,1 1,0-1,0 0,1 1,1 4,0-12,-1 2,0 1,1 0,0-1,0 1,1-1,-1 1,2 0,-1-1,1 0,0 1,0-1,0 0,1 0,0 0,1 0,-1-1,1 1,0-1,1 1,143 81,-143-83,0-1,1 0,-1 0,1 0,0-1,0 0,0 0,0-1,0 1,0-1,0 0,0-1,1 0,-1 0,0 0,0-1,1 0,-1 0,0 0,0-1,0 0,0 0,-1 0,1-1,-1 0,1 0,-1 0,0-1,0 0,0 0,-1 0,4-4,-3 3,0 0,-1-1,0 1,0-1,0 0,-1 0,0 0,0-1,0 1,-1-1,0 1,0-1,-1 0,0 1,0-1,0 0,-1 0,0-1,-5-154,-53 53,41 84,11 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4:03.5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19 333,'-4'0,"-4"0,1 0,8 0,5 0,3 0</inkml:trace>
  <inkml:trace contextRef="#ctx0" brushRef="#br0" timeOffset="1911.88">372 46,'-17'150,"16"-148,0 0,1 1,-1-1,1 0,0 1,-1-1,1 1,0-1,0 0,1 1,-1-1,0 1,1-1,0 0,-1 1,1-1,0 0,0 0,0 0,1 0,-1 0,0 0,1 0,-1 0,1 0,0 0,0-1,-1 1,1-1,0 1,0-1,0 0,1 0,-1 0,0 0,0 0,1 0,143 49,-141-47,-1 1,1 0,-1 0,1 1,-1-1,-1 1,1 0,-1 0,1 0,-1 1,-1-1,1 1,-1-1,0 1,0 0,-1 0,0 0,0 0,0 0,-1 0,0 0,0 0,0 0,-1 1,0-1,0 0,0-1,-1 1,0 0,0 0,-1-1,1 1,-1-1,-1 0,1 0,-1 0,1 0,-1 0,-1-1,1 0,-5 4,-6-1,-1-1,0 0,0-1,-1-1,1-1,-1 0,0-1,0-1,0 0,0-1,0-1,-8-2,-14 2,36 1,-1 0,1 1,0-1,0 0,-1-1,1 1,0 0,-1-1,1 0,0 0,0 0,0 0,0 0,0-1,0 1,0-1,0 0,0 0,1 0,-1 0,1 0,0-1,-1 1,1-1,0 1,1-1,-1 0,0 0,1 0,-1-2,-2-10</inkml:trace>
  <inkml:trace contextRef="#ctx0" brushRef="#br0" timeOffset="2975.04">439 90,'0'-4,"3"-1,6 0,5 1,3 1,3 2,2 0,4 0,2 1,0 0,-1 1,-2-1,-1 0,-1 0,-4 0</inkml:trace>
  <inkml:trace contextRef="#ctx0" brushRef="#br0" timeOffset="40976.48">1035 1,'-39'38,"27"-23,2 0,0 0,1 0,0 2,2-1,-1 1,2 0,1 0,0 1,-1 6,-10 33,-16 49,12-68,9-21</inkml:trace>
  <inkml:trace contextRef="#ctx0" brushRef="#br0" timeOffset="42410.64">1012 46,'28'0,"-21"-2,-1 0,1 1,0 0,0 0,-1 1,1 0,0 0,0 1,-1-1,1 2,0-1,-1 1,1 0,-1 0,0 0,1 1,-1 0,0 0,-1 1,1 0,-1 0,1 0,-1 1,0-1,-1 1,1 1,-1-1,0 0,-1 1,1 0,-1 0,1 2,1 19,-2-1,0 1,-2 0,-1-1,-3 26,0 19,3 5,0-56</inkml:trace>
  <inkml:trace contextRef="#ctx0" brushRef="#br0" timeOffset="43609.44">991 223,'0'-2,"0"0,1 0,-1 0,1 0,-1 0,1 0,0 0,-1 0,1 0,0 1,0-1,0 0,1 1,-1-1,0 0,1 1,-1 0,1-1,-1 1,1 0,0 0,-1 0,1 0,0 0,0 0,0 0,-1 1,1-1,0 1,0-1,0 1,2 0,74-4,-61 5,155 1,-154 2,-4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6:33.04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133 0,'0'519,"0"-495</inkml:trace>
  <inkml:trace contextRef="#ctx0" brushRef="#br0" timeOffset="2049.51">0 443,'8'-1,"-4"0,0 0,1 1,-1-1,0 1,0-1,1 1,-1 0,0 1,1-1,-1 1,0 0,0 0,0 0,0 1,0-1,0 1,0 0,0 0,0 0,-1 1,1-1,-1 1,0 0,0 0,0 0,0 0,0 1,-1-1,0 1,1 0,-1-1,-1 1,1 0,1 3,-2 4,-1-8,0 0,0-1,0 1,0-1,1 1,-1-1,1 1,-1 0,1-1,0 0,0 1,0-1,0 1,1-1,-1 0,1 0,-1 0,1 0,0 0,0 0,-1 0,1-1,2 2,33-43,62-33,-82 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31.3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1,'41'26,"132"17,-65-31,-94-9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36:36.71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155 23,'0'396,"0"-375</inkml:trace>
  <inkml:trace contextRef="#ctx0" brushRef="#br0" timeOffset="914.55">1 1,'4'0,"4"0,6 0,3 0,3 0,6 0,1 0,1 0,-1 0,-1 0,-2 0,0 0,-2 0,4 0,-3 0</inkml:trace>
  <inkml:trace contextRef="#ctx0" brushRef="#br0" timeOffset="2367.67">67 420,'4'0,"5"0,4 0,5 0,-2-3,0-2,2 0,2 2,4 0,2 1,1 1,-5 1</inkml:trace>
  <inkml:trace contextRef="#ctx0" brushRef="#br0" timeOffset="11430.43">420 355,'2'-3,"0"-1,0 1,0 0,1-1,-1 1,1 0,0 1,-1-1,1 0,0 1,1 0,-1-1,0 1,1 0,-1 1,1-1,0 1,-1-1,1 1,0 0,3 0,1-2,9-1,-1 0,1 1,0 1,0 0,0 1,0 1,0 1,14 2,-28-3,1 1,-1 0,1 0,-1 1,1-1,-1 1,0 0,1 0,-1 0,0 0,-1 0,1 1,0-1,0 1,-1 0,0 0,1 0,-1 0,0 0,-1 0,1 0,-1 1,1-1,-1 1,0-1,0 1,0 0,-1-1,1 1,-1 0,0 1,1 6,0-1,-1 1,-1 0,1-1,-2 1,1-1,-2 1,1-1,-1 0,-3 7,2-11,-1-1,1 0,-1 0,0 0,0-1,-1 1,1-1,-1 0,0-1,0 0,0 1,0-2,-1 1,1-1,-1 0,0 0,1-1,-1 0,0 0,0-1,0 0,0 0,0 0,0-1,1 0,-1 0,0-1,-1 0,129 8,-114-4,-1 0,1 1,-1-1,0 1,0 0,0 1,-1-1,1 1,-1 0,0 1,0-1,0 1,0 0,-1 0,0 1,0-1,-1 1,1 0,-1 0,0 0,-1 0,0 0,0 1,0-1,0 1,-1-1,0 1,-1 0,0 0,0-1,0 1,-1 0,0-1,0 1,-1 2,1-6,-1 0,1 0,-1 0,0 0,0 0,-1 0,1-1,0 1,-1 0,0-1,1 0,-1 0,0 0,0 0,0 0,0-1,-1 1,1-1,0 0,-1 0,1 0,-1 0,1-1,-1 1,1-1,-1 0,-2 0,-97-18,101 16,-1 0,0 0,1 0,-1 0,1 0,-1 0,1 0,0-1,0 1,0-1,1 0,-1 0,0 0,1 1,0-1,0-1,0 1,0 0,0 0,0 0,1 0,0-1,0 1,0 0,0 0,0-1,0-15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02T16:43:03.0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45 0,'-2'1,"0"-1,0 1,-1-1,1 1,0 0,0 0,0 0,0 0,0 0,0 0,0 1,1-1,-1 1,0-1,1 1,-1 0,1 0,0-1,-1 1,1 0,0 0,0 0,0 0,0 1,1-1,-1 0,1 0,-1 0,1 1,0-1,-1 0,1 2,4 77,-2-77,1 0,-1 0,1 0,0 0,0-1,0 1,1-1,-1 0,1 0,0 0,0 0,0-1,0 0,0 0,0 0,1 0,-1 0,1-1,-1 0,1 0,0 0,-1-1,3 1,47 17,49 32,-89-41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1:22.5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14,'0'592,"-1"-591,0 1,1-1,-1 1,1-1,0 1,0 0,-1-1,1 1,0-1,0 1,1 0,-1-1,0 1,0 0,1-1,-1 1,1-1,-1 1,1-1,0 1,0-1,-1 0,1 1,0-1,0 0,1 0,-1 1,0-1,0 0,0 0,1 0,-1 0,0-1,1 1,-1 0,1 0,-1-1,1 1,-1-1,1 0,0 1,-1-1,1 0,0 0,-1 0,1 0,-1 0,1 0,0-1,-1 1,1 0,-1-1,1 1,0-1,12-11,0-1,0-1,-1 0,-1-1,-1 0,0 0,-1-2,0 1,1-5,-2 5,129-222,-37 47,-83 134,-19 84,0-12</inkml:trace>
  <inkml:trace contextRef="#ctx0" brushRef="#br0" timeOffset="817.71">614 368,'-2'4,"0"0,0 0,-1 1,0-2,0 1,0 0,0 0,0-1,-1 0,1 0,-1 0,0 0,0 0,-3 1,-115 71,16-4,106-70,0 0,0 0,1 0,-1 0,0 0,0 0,1-1,-1 1,0 0,1 0,-1 0,1 0,-1 0,1-1,0 1,-1 0,1-1,0 1,-1 0,1-1,0 1,0-1,0 1,-1-1,1 1,0-1,0 0,0 1,0-1,0 0,0 0,0 1,0-1,0 0,0 0,0 0,0 0,0-1,0 1,-1 0,1 0,0 0,0-1,0 1,0-1,0 1,0-1,0 1,-1-1,1 1,203-1,-200-1,1 1,-1 0,0-1,-1 0,1 0,0 0,0-1,-1 1,1-1,-1 0,0 0,0 0,0 0,0 0,-1-1,1 1,-1-1,0 0,0 0,0 0,0 0,-1 0,0 0,0 0,0 0,0-1,0-2,3-13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1:24.5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158 1,'0'3,"0"5,0 4,0 3,0 3,0 5,0 1,0 1,0-1,0-1,0-1,0-1,0-1,0 3,0 1,0 0,0-5</inkml:trace>
  <inkml:trace contextRef="#ctx0" brushRef="#br0" timeOffset="536.78">0 197,'260'1,"-182"14,-62-12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1:26.5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44,'3'0,"5"0,4 0,3 0,3 0,2 0,3-4,2 0,0 0,-1 0,-2 2,0 0,-1 1,-5-2,0-2,-4-2,-4-1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1:16.9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2186 1244,'26'0,"0"0,0-2,0-1,-1-1,1-1,12-5,-13 4,0 2,0 0,1 1,-1 2,1 0,24 4,60-4,-2-17,96-23,63 43,-265-3,1 1,0-1,0 1,0 0,-1 0,1 0,0 0,0 1,0-1,-1 1,1-1,0 1,-1 0,1 0,0 0,-1 1,0-1,1 1,-1-1,0 1,1 0,-1 0,0 0,0 0,-1 0,1 0,0 0,-1 1,1-1,-1 1,0-1,0 1,0 0,0-1,0 1,-1 0,1-1,-1 3,1 3,0 0,-1-1,0 1,-1 0,0-1,0 1,-1-1,1 1,-2-1,1 0,-1 0,0 0,-3 4,-5 15,1 1,0 0,2 0,1 1,2 0,0 0,2 1,1-1,2 1,2 21,-10 23,8-72,-1 1,1 0,0-1,-1 1,0 0,1-1,-1 1,0 0,0-1,0 0,0 1,0-1,0 1,0-1,-1 0,1 0,0 0,-1 0,1 0,-1 0,1 0,-1 0,0 0,1-1,-1 1,0-1,1 1,-1-1,0 0,1 0,-1 0,0 1,0-2,1 1,-1 0,0 0,0 0,1-1,-2 0,1 1,-1-1,1 1,0-1,0 0,0 1,0-1,0 0,-1-1,2 1,-1 0,0 0,0-1,0 1,1-1,-1 0,1 1,-1-1,1 0,-1 0,1 0,0 0,0 0,0 0,0 0,1-1,-1 1,1 0,-1 0,1-1,0 1,-1 0,1-1,1 1,-1 0,0-1,0 1,1 0,-1 0,1-1,0 1,0 0,0 0,0 0,0 0,0 0,0 0,1 0,-1 0,1 1,1-2,2-1,1 0,0 0,1 0,-1 1,1 0,0 1,-1-1,1 1,0 0,0 1,1 0,-1 0,0 1,0-1,0 2,1-1,0 1,2 3,-5 1</inkml:trace>
  <inkml:trace contextRef="#ctx0" brushRef="#br0" timeOffset="3611.44">3269 4690,'-15'-42,"15"39,0 0,0 0,0 0,1 0,-1 0,1 0,0 0,0 0,0 1,0-1,0 0,1 1,-1-1,1 0,-1 1,1 0,0-1,0 1,0 0,0 0,1 0,-1 0,1 1,-1-1,1 0,-1 1,1 0,0 0,0 0,0 0,-1 0,1 0,0 1,0 0,2-1,-3 3,0-1,0 1,0 0,0 0,0-1,-1 1,1 0,-1 1,0-1,1 0,-1 0,0 1,0-1,0 0,-1 1,1-1,-1 1,1-1,-1 1,0-1,0 1,0 0,0-1,0 1,-1-1,1 1,-1-1,1 1,-1-1,0 0,0 1,0-1,-1 0,1 0,0 0,-1 1,1-1,-1-1,0 1,0 0,0 0,0-1,0 1,0-1,0 1,0-1,0 0,-2 0,-7 0,0 15,13 415,-2-117,0-312,1 1,-1-1,0 0,0 0,0 1,0-1,0 0,-1 0,1 0,-1 1,1-1,-1 0,0 0,0 0,0 0,0 0,0 0,-1 0,1-1,0 1,-1 0,1-1,-1 1,0-1,0 1,1-1,-1 0,0 0,0 0,0 0,0 0,0 0,-1 0,1-1,0 1,0-1,0 1,0-1,-1 0,1 0,0 0,-1 0,-172-23,89 5,-39 3,-81 6,129 11,-234-2,291 0</inkml:trace>
  <inkml:trace contextRef="#ctx0" brushRef="#br0" timeOffset="11868.53">3269 3252,'-293'0,"147"-20,-3 17,140-5,13 4</inkml:trace>
  <inkml:trace contextRef="#ctx0" brushRef="#br0" timeOffset="12958.18">3053 2976,'-82'47,"-6"19,11 13,-36-4,109-69,0-1,1 1,0 0,0 0,0 0,1 0,-1 1,1-1,1 1,0-1,0 1,0-1,0 1,1 0,1 5,0-10,1 1,1 0,-1-1,0 1,1-1,-1 0,1 0,0 0,0 0,-1 0,1 0,0-1,1 0,-1 1,0-1,0 0,1-1,-1 1,0 0,14 4,189 112,-71-35,-104-48,-32-33,-2-4</inkml:trace>
  <inkml:trace contextRef="#ctx0" brushRef="#br0" timeOffset="18601.66">2285 1283,'-83'35,"41"-19,-70 14,87-31,22 0,0 0,0 1,-1-1,1 1,0-1,0 1,0 0,0 0,-1 0,1 1,0-1,0 1,0-1,0 1,0 0,0 1,0-1,0 0,0 1,0-1,1 1,-1 0,1 0,-1 0,1 0,0 1,0-1,0 1,0-1,0 1,0 0,1-1,0 1,-1 0,1 2,-2 7,2-1,-1 1,2 0,0 0,0 0,1 0,0 0,1 0,0 0,1-1,1 1,0-1,0 0,1 0,3 5,0 1,-1 0,0 1,-2 0,0 0,-1 0,0 0,-2 1,1 17,0-1,1 321,-5-68,-1-280,-1-1,0 1,0-1,-1 0,0 0,0-1,-1 1,0-1,0 0,0 0,-1-1,0 1,0-1,0 0,-1-1,0 0,1 0,-2 0,1-1,0 0,-1 0,1-1,-1 0,0 0,1-1,-1 0,0 0,0-1,0 0,0 0,0-1,-2-1,3 2,-1-1,-1 0,0 0,0 1,0 0,0 0,0 1,0 0,0 1,0 0,1 0,-1 1,1 0,-1 0,1 1,0 1,0-1,1 1,-1 0,1 1,1-1,-2 2,8-6,-1-1,0 1,1 0,-1-1,1 1,-1 0,1 0,-1-1,1 1,-1 0,1 0,0 0,-1 0,1 0,0-1,0 1,0 0,0 0,0 0,0 0,0 0,0 0,0 0,0 0,0 0,0-1,1 1,-1 0,0 0,1 0,-1 0,1-1,-1 1,1 0,-1 0,1-1,0 1,-1 0,1-1,0 1,-1 0,1-1,0 1,0-1,-1 0,1 1,0-1,50 13,-34-10,210 28,-223-32,1 1,-1-1,0 1,1 1,-1-1,0 0,0 1,1 0,-1 0,0 0,0 1,0-1,0 1,0 0,0 0,-1 1,1-1,-1 1,1-1,-1 1,0 0,0 0,0 1,-1-1,1 1,-1-1,0 1,0 0,2 3,-6-4,1 0,-1 0,1-1,-1 1,0 0,0-1,-1 0,1 1,0-1,-1 0,1 0,-1-1,1 1,-1 0,0-1,0 1,0-1,0 0,0 0,0 0,0-1,0 1,-1-1,1 0,0 0,0 0,0 0,0 0,-1 0,1-1,0 0,0 0,0 0,-15 2,8-1,0 0,1 2,-1-1,0 1,1 1,-1-1,1 2,0-1,0 1,0 1,0-1,1 2,-1-1,2 1,-1 0,0 1,1 0,1 0,-1 0,-1 4,4-5,0-1,1 1,-1-1,1 1,1-1,-1 1,1 0,0 0,0 0,0 0,1 0,0 0,0 1,1-1,0 4,3-7,-1 0,1-1,0 1,0-1,0 0,0 0,1 0,-1 0,1 0,-1-1,1 0,0 1,-1-1,1-1,0 1,0-1,-1 1,1-1,0 0,0 0,0-1,0 1,-1-1,1 0,0 0,8 1,255-3,-265 3,0 1,0-1,0 1,0-1,0 1,0 0,0 0,0 0,0 0,0 0,-1 0,1 0,0 0,-1 1,1-1,-1 1,0-1,1 1,-1 0,0-1,0 1,0 0,0 0,0 0,-1 0,1 0,0 0,-1 0,0 0,1 0,-1 0,0 0,0 0,0 0,0 0,-1 0,1 0,0 0,-1 0,1 0,-1 0,0 1,-39 80,32-77,0-2,0 1,-1-1,0-1,1 1,-1-2,-1 1,1-1,0 0,0-1,-1 0,1-1,-1 0,1 0,-1-1,1 0,0-1,-2 0,-34-1,40 2,-1 1,1-1,-1 2,1-1,-1 0,1 1,0 0,-1 0,1 1,0 0,0 0,0 0,0 0,0 1,0 0,1 0,-1 0,1 0,0 1,0 0,0 0,0 0,-1 3,-99 131,97-131,1-1,0 1,1 0,-1 0,1 1,1-1,-1 1,1 0,1 0,0 1,0-1,0 1,1 0,0 1,4-7,0 0,1 0,-1 0,1-1,-1 1,1-1,0 0,0 0,0 0,0 0,1 0,-1-1,0 0,1 1,-1-1,1 0,-1-1,1 1,0 0,-1-1,1 0,0 0,-1 0,1-1,-1 1,1-1,0 0,-1 0,1 0,4 1,155-4,-160 5,0 0,-1 0,1 1,0-1,-1 1,1-1,-1 1,1 0,-1 0,0 0,1 0,-1 0,0 0,-1 1,1-1,0 1,-1-1,1 1,-1 0,0 0,0-1,0 1,0 0,0 0,-1 0,0 0,1 0,-1 0,0 0,0 0,-1 0,1 0,0 0,-2 2,5 26,39 248,-19-124,-14-115,-3 0,-1 0,-2 1,-2-1,-3 27,4 84,17 3,-1-42,11 3,4 65,-33-152,-1-21,1 0,-1 0,1 1,0-1,1 0,0 0,0 0,0 0,1 0,0 0,1 0,-1-1,1 1,1-1,-1 1,1-1,0 0,2 1,72 42,6 13,-81-61,-1 1,0-1,0 1,1-1,-1 0,1 0,-1 0,1 0,-1 0,1-1,0 1,-1-1,1 0,0 1,-1-1,1 0,0-1,0 1,-1 0,1-1,-1 0,1 1,0-1,-1 0,1 0,-1-1,0 1,1 0,-1-1,0 0,0 1,0-1,0 0,0 0,0 0,-1 0,1 0,-1-1,1 1,-1 0,0-1,1-1,-2-10,0 0,-1 0,0 0,-1 1,-1-1,0 0,-1 1,-5-13,4 11,0 2</inkml:trace>
  <inkml:trace contextRef="#ctx0" brushRef="#br0" timeOffset="19867.43">1537 3941,'-1'-1,"1"0,0 1,-1-1,1 1,-1-1,1 0,-1 1,1-1,-1 1,0-1,1 1,-1-1,0 1,1 0,-1-1,0 1,1 0,-1-1,0 1,0 0,1 0,-1 0,0 0,0-1,1 1,-1 0,0 1,0-1,1 0,-1 0,0 0,0 0,1 0,-1 1,0-1,0 0,1 1,-1-1,0 1,1-1,-1 1,1-1,-1 1,0-1,1 1,-1-1,1 1,0 0,-1-1,1 1,-1 0,1-1,0 1,0 0,-1-1,1 1,0 0,0 0,-4 13,1 0,1 1,0-1,1 1,1-1,0 1,1-1,1 5,0 25,-2 430,0-473,1 2,0 1,-1-1,0 1,0-1,0 1,0 0,0-1,-1 1,0-1,0 1,0-1,0 1,0-1,-1 0,1 1,-1-1,0 0,0 0,0 0,0 0,-1-1,1 1,-2 0,2-4,0 0,-1-1,1 0,0 1,0-1,0 0,1 0,-1 0,0 0,1-1,-1 1,1 0,0-1,0 1,0-1,0 1,0-1,0 1,1-1,-1 0,1 1,0-1,0 0,0-1,-3-18,2 2</inkml:trace>
  <inkml:trace contextRef="#ctx0" brushRef="#br0" timeOffset="21563.48">1477 3764,'6'2,"-1"0,1 0,-1 0,0 1,0-1,0 1,0 0,-1 1,1-1,-1 1,0 0,0 0,0 0,-1 1,1-1,-1 1,0 0,0 0,-1 0,1 0,-1 0,0 1,0 0,21 36,43 57,-62-88,0 1,-1 0,0 0,-1 0,0 0,-1 0,0 1,-1-1,-1 0,0 1,0-1,-2 2,1-5,0-1,-1 1,0-1,0 1,-1-1,-1 0,1-1,-1 1,0-1,-1 0,0 0,0 0,0-1,-1 0,0 0,0-1,0 0,-1 0,-2 0,6-2,-1-1,1 1,-1-1,0 0,0-1,0 1,0-1,0 0,0 0,0-1,0 1,-1-1,1 0,0 0,0-1,-2 0,7 1,0 0,0-1,1 1,-1 0,0 0,0 0,1-1,-1 1,0 0,0 0,0 0,0-1,1 1,-1 0,0 0,0-1,0 1,0 0,0 0,0-1,0 1,0 0,0-1,0 1,0 0,0 0,0-1,0 1,0 0,0-1,0 1,0 0,0 0,0-1,0 1,0 0,0 0,-1-1,1 1,0 0,0 0,0 0,0-1,-1 1,1 0,0 0,0 0,-1-1,1 1,29-5,-20 7,0 1,-1 0,1 1,-1 0,1 0,-1 1,0 0,-1 0,1 1,-1-1,0 2,0-1,-1 1,0 0,0 1,-1-1,0 1,0 0,-1 0,0 1,1 3,24 32,19 100,-23-71,-26-72,-1-4</inkml:trace>
  <inkml:trace contextRef="#ctx0" brushRef="#br0" timeOffset="22216.8">1831 4473,'41'-24,"-37"21,0-1,1 1,-1 0,0 0,1 1,0-1,0 1,-1 0,1 0,1 1,-1 0,0-1,0 2,0-1,1 1,-1-1,0 1,0 1,1-1,-1 1,0 0,0 0,0 0,0 1,0 0,0 0,0 0,0 1,-1-1,1 1,-1 0,0 1,0 3,-1 0,1 1,-1 0,-1-1,0 1,0 0,0 1,-1-1,0 0,-1 0,0 0,0 1,-1-1,0 0,-2 8,1 18,2-25,1-1,-1 0,1 0,-2 0,1 1,-1-1,0 0,-1 0,0 0,0 0,-1-1,0 1,0-1,0 1,-1-1,-1 0,1 0,-1-1,0 1,-2 1,7-8,0 1,-1-1,1 0,0 1,0-1,0 0,0 1,0-1,-1 0,1 1,0-1,0 0,0 1,-1-1,1 0,0 0,-1 1,1-1,0 0,0 0,-1 0,1 1,0-1,-1 0,1 0,-1 0,1 0,0 0,-1 0,1 0,0 1,-1-1,1 0,0 0,-1 0,1-1,-1 1,1 0,0 0,-1 0,1 0,0 0,-1 0,1 0,0-1,-1 1,1 0,0 0,-1-1,1 1,0 0,0 0,-1-1,1 1,0 0,0-1,-1 1,1 0,0-1,0 1,0 0,0-1,0 1,0 0,-1-1,1 1,0 0,0-1,12-25,133-49,-124 46,-15 11</inkml:trace>
  <inkml:trace contextRef="#ctx0" brushRef="#br0" timeOffset="25595.92">2048 1421,'-1'-1,"-1"-1,1 1,0-1,-1 1,0-1,1 1,-1 0,0 0,1 0,-1 0,0 0,0 0,0 0,0 1,0-1,0 0,0 1,0 0,0 0,0-1,0 1,0 0,0 1,-2-1,-5-1,-151-35,70 14,85 22,0 0,1-1,-1 0,1 0,-1 0,1 0,0-1,0 0,-1 0,1 0,0 0,0-1,1 1,-1-1,1 0,-1 0,1 0,0-1,0 1,0-1,1 0,-1 1,1-1,0 0,0-1,0 1,0 0,1-2,-29-103,-6 17,-5 12,38 72,0 1,0 0,0 0,-1 1,0-1,0 1,-1-1,0 1,0 1,0-1,-5-3,8 10,0 0,1 0,-1 0,0 0,1 0,-1 1,1-1,0 1,-1-1,1 1,0-1,0 1,0 0,0 0,0-1,0 1,1 0,-1 0,1 0,-1 0,1 0,0 0,-1 0,1 0,0 0,0 0,1 0,-1 0,0 0,1 0,-1-1,-22 217,3-30,20-179,-1-6,0 1,1-1,-1 1,0-1,-1 1,1-1,-1 1,1-1,-1 1,0-1,-1 0,1 1,0-1,-1 0,0 0,1 0,-3 2,3-6,0 1,-1 0,1-1,0 1,0-1,-1 1,1-1,0 0,0 1,0-1,0 0,0 0,0 0,0 0,0 0,0 0,0 0,0 0,1 0,-1 0,0 0,1 0,-1-1,1 1,-1 0,1-1,0 1,-1 0,1-1,0 1,0 0,0-1,0 1,0 0,0-1,1 1,-1 0,0-1,1 1,-1 0,1-1,-1 0,-5-81,-17-119,-9 46,31 155,0 0,1 0,-1-1,0 1,0 0,0 0,1-1,-1 1,0 0,-1-1,1 1,0 0,0 0,-1 0,1-1,0 1,-1 0,1 0,-1 0,0 0,1 0,-1-1,0 1,0 1,1-1,-1 0,0 0,0 0,0 0,0 0,0 1,0-1,0 1,-1-1,1 1,0-1,0 1,0-1,-1 1,1 0,0 0,0 0,-1 0,1 0,0 0,0 0,-1 0,1 0,0 0,0 1,-1-1,1 0,0 1,0-1,0 1,0 0,0-1,0 1,0 0,0 0,0-1,0 1,0 0,0 0,0 0,1 0,-1 0,0 0,1 1,-1-1,-3 14,1-1,1 1,1 0,0 0,0 0,1 0,1 1,1-1,0 31,-2 248,0-292,0 0,0-1,0 1,0-1,0 1,-1 0,1-1,-1 1,1-1,-1 1,1-1,-1 0,0 1,0-1,0 1,0-1,0 0,0 0,0 0,0 0,0 0,-1 0,1 0,0 0,-1 0,1 0,-1-1,1 1,-1 0,1-1,-1 0,1 1,-1-1,1 0,-1 0,0 1,1-1,-1-1,1 1,-1 0,0 0,1-1,-2 1,-61-36,36 0,-38-30,42 54,-1 0,0 1,0 2,-1 1,0 1,0 1,-1 1,0 1,0 1,-2 2,-286 3,313-2,0 0,0 0,-1 0,1 0,0 0,0 0,-1 0,1-1,0 1,0-1,0 0,0 0,0 0,0 0,0 0,0 0,0 0,0-1,0 1,1-1,-1 1,1-1,-1 0,1 1,-1-1,1 0,0 0,0 0,0 0,0 0,0 0,1 0,-1-1,0 1,1 0,0 0,0 0,-1-1,1 1,1-1,0-47,4 27</inkml:trace>
  <inkml:trace contextRef="#ctx0" brushRef="#br0" timeOffset="26723.38">1378 62,'-11'-9,"21"43,-2 1,-2 0,-1 0,-1 1,-2-1,-2 1,-1 0,-2 5,-25 103,24-123</inkml:trace>
  <inkml:trace contextRef="#ctx0" brushRef="#br0" timeOffset="28394.07">1517 4,'3'-1,"0"0,1 1,-1-1,0 1,1 0,-1 0,1 0,-1 0,1 1,-1-1,0 1,1 0,-1 0,0 0,0 1,0-1,1 1,-2 0,1-1,0 1,0 0,0 1,-1-1,0 1,1-1,-1 1,0-1,0 1,0 0,0 0,-1 0,1 0,-1 1,0-1,0 2,0 200,0-176,0-22,0 0,-1 0,1 0,-1 0,-1 0,1 0,-1 0,-1 0,1 0,-1 0,0-1,-1 1,1 0,-4 5,1-10,1 1,-1-1,1 0,-1 0,0 0,0 0,0-1,0 0,0 0,0 0,0-1,0 0,-1 0,1 0,0-1,0 1,-2-2,5 2,18 0,-12 0,0-1,0 1,0 0,0 0,0 0,-1 0,1 1,0 0,0-1,-1 1,1 1,0-1,-1 1,1-1,-1 1,0 0,1 0,-1 0,0 1,0-1,0 1,75 97,5-18,-83-81,1-1,-1 0,1 0,0 0,-1 1,1-1,0 0,-1 0,1 0,0 0,-1 0,1 0,0 0,-1 0,1 0,0 0,-1-1,1 1,-1 0,1 0,0-1,-1 1,1 0,-1-1,1 1,0 0,-1-1,1 1,-1-1,0 1,1-1,-1 1,1-1,-1 0,0 1,1-1,-1 1,0-1,0 0,1 1,-1-1,0 0,0 1,0-1,0 0,0 1,0-12</inkml:trace>
  <inkml:trace contextRef="#ctx0" brushRef="#br0" timeOffset="29189.51">1831 397,'3'-1,"-1"1,0 0,0 0,1 0,-1 0,0 1,0-1,1 1,-1-1,0 1,0 0,0 0,0 0,0 0,0 0,0 0,0 0,0 1,0-1,-1 1,1-1,0 1,-1 0,0 0,1-1,-1 1,0 0,0 0,0 0,0 1,0-1,0 0,-1 0,1 0,-1 1,0-1,0 0,1 0,-1 1,-1 1,2 13,-2 1,0-1,-1 1,0-1,-2 0,0 0,-2 5,-15 87,17-7,0-89</inkml:trace>
  <inkml:trace contextRef="#ctx0" brushRef="#br0" timeOffset="30721.8">395 1185,'-1'257,"-19"-79,0 177,20-42,0-295</inkml:trace>
  <inkml:trace contextRef="#ctx0" brushRef="#br0" timeOffset="31785.36">1 2386,'0'-3,"0"1,0-1,1 1,-1-1,1 1,0-1,-1 1,1-1,0 1,1 0,-1 0,0-1,1 1,-1 0,1 0,0 0,-1 1,1-1,0 0,0 1,0-1,1 1,-1-1,0 1,0 0,1 0,-1 0,1 0,-1 1,1-1,-1 1,1-1,-1 1,96-4,-78 5,611 1,-649-2,-1 0</inkml:trace>
  <inkml:trace contextRef="#ctx0" brushRef="#br0" timeOffset="32673.47">256 2523,'18'-2,"0"0,-1-1,1-1,-1-1,0 0,0-2,3-1,8-3,86-21,-11 32,-273 1,152-1</inkml:trace>
  <inkml:trace contextRef="#ctx0" brushRef="#br0" timeOffset="35721.1">493 2543,'0'1091,"-39"-717,30-92,-15-46,15 32,11-166,-2 733,0-848,0 0,1 0,1 0,0 0,1 1,0-1,1 1,1-1,0 1,0 1,1-1,1 1,0 0,5-6,-2 9,2 0,-1 1,1 0,0 0,0 1,1 1,0 0,0 1,0 1,0-1,1 2,-1 0,2 1,52-13,163-48,-208 56,-1 1,1 0,0 2,0 1,0 1,0 0,0 2,6 1,28-1,309 38,32-38,-377-1,0 0,0 2,0 1,0 0,-1 1,18 7,-15-6,0 0,0-2,0 0,1-2,-1 0,21-2,-21 0,-5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3:56.9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96 0,'-5'89,"-3"-1,-14 59,1-9,-4 55,14-140,8-36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3:57.5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21,'66'-18,"-55"18,591-2,-611 2,-2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3:58.4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251 20,'5'-3,"0"1,0-1,1 1,-1 0,1 0,-1 0,1 1,0 0,0 0,-1 1,1-1,0 1,0 0,3 1,3-1,166 1,-175 0,1 0,-1 0,0 0,1 0,-1 1,0 0,0 0,0 0,0 0,0 0,0 0,-1 1,1-1,-1 1,1 0,-1-1,0 1,0 1,0-1,-1 0,1 0,-1 0,0 1,0-1,0 1,0-1,0 1,-1-1,0 1,0 0,0-1,0 1,0-1,-1 1,1 0,-1-1,0 1,0-1,0 0,-2 3,-2 5,0 1,-1-1,0 0,-1-1,0 0,-1 0,0 0,-1-1,0 0,0-1,-1 0,0 0,0-1,0 0,-1-1,-1 0,1-1,-1 0,1-1,-12 2,-231 74,245-76,0 0,-1 0,0-1,0 0,0-1,0 0,0-1,0 0,0 0,-1-1,1 0,-3-1,33-12,211-58,-30 33,-4 20,-193 18,0-1,1 1,-1-1,0 0,1 0,-1-1,0 1,0-1,0 0,0 0,0 0,-1 0,1-1,-1 1,1-1,-1 0,0 0,0-1,0 1,1-3,5-7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3:59.8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80 38,'-30'83,"-10"128,31-117,25-121,87-230,-102 249,2 0,-1 1,1-1,1 1,-1 0,1 0,0 0,1 1,-1-1,1 1,1 0,-1 1,1-1,0 1,0 0,1 0,-1 1,1 0,0 0,0 1,1-1,-1 2,1-1,-1 1,1 0,0 1,0-1,0 2,0-1,0 1,6 1,-10 0,1 1,-1-1,0 1,0 0,0 1,0-1,0 1,0-1,-1 1,1 0,-1 0,0 1,0-1,0 1,0 0,-1 0,1 0,-1 0,0 0,0 0,0 0,-1 1,0-1,0 1,0 0,10 119,-11-116,-3 207,3-214,-1 1,1-1,1 1,-1-1,0 0,0 1,0-1,1 0,-1 1,0-1,1 0,0 1,-1-1,1 0,0 0,-1 0,1 1,0-1,0 0,0 0,0 0,0 0,0-1,0 1,0 0,1 0,-1-1,0 1,0 0,1-1,-1 1,0-1,1 0,-1 1,0-1,1 0,-1 0,1 0,-1 0,0 0,1 0,-1 0,1-1,-1 1,0 0,1-1,-1 1,0-1,0 0,1 1,-1-1,0 0,0 0,0 0,0 1,0-1,0 0,0-1,0 1,0 0,0 0,-1 0,1-1,112-175,-75 100,-37 69,2-1,-1 1,1-1,0 1,1 0,0 0,0 1,1-1,0 1,0 0,0 0,1 1,0 0,1 0,-1 0,1 0,0 1,1 0,-1 1,1 0,0 0,0 1,0 0,1 0,-1 0,4 1,-8 3,0 1,1 0,-2 0,1 0,0 0,0 1,-1-1,1 1,-1 0,0 0,0 1,0-1,0 0,0 1,-1 0,0 0,0 0,0 0,0 0,0 0,-1 0,0 0,0 1,0-1,0 0,-1 1,0-1,0 1,0-1,-1 5,4 10,19 172,-14-93,-8-77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32.7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1 232,'3'1,"0"0,0 1,0-1,0 1,0 0,-1 0,1 0,0 0,-1 1,0-1,1 1,-1-1,0 1,0 0,0 0,-1 0,1 0,-1 0,0 0,0 0,0 1,0-1,0 0,-1 1,1 2,1 240,1-85,-2-158,1 1,-1-1,1 0,0 1,-1-1,1 0,1 0,-1 0,0-1,1 1,-1-1,1 1,0-1,0 0,0 0,0 0,0 0,0 0,1-1,-1 1,1-1,-1 0,1 0,-1-1,1 1,-1-1,1 1,0-1,-1 0,3-1,4 1,0 0,0-1,0-1,-1 0,1 0,0-1,-1 0,0 0,0-1,9-5,3-25,-18 18</inkml:trace>
  <inkml:trace contextRef="#ctx0" brushRef="#br0" timeOffset="648.2">72 74,'0'3,"2"0,5 1,1-1</inkml:trace>
  <inkml:trace contextRef="#ctx0" brushRef="#br0" timeOffset="1864.28">513 620,'-15'107,"-17"27,25-66,8-68,-1 1,1-1,0 0,-1 1,1-1,0 1,-1-1,1 0,0 0,0 1,-1-1,1 0,0 0,0 0,0 0,-1 0,1 0,0 0,0 0,0 0,-1 0,1 0,0-1,0 1,-1 0,1-1,0 1,-1 0,1-1,0 1,-1-1,1 1,0-1,-1 1,1-1,-1 1,1-1,-1 0,1 1,-1-1,0 0,1 1,-1-1,0 0,1 0,-1 1,0-2,5-2,11-6,1 0,1 2,0 0,0 1,0 1,1 0,0 2,0 0,0 1,0 1,1 0,-1 2,0 0,1 2,7 1,15-2,-33-1</inkml:trace>
  <inkml:trace contextRef="#ctx0" brushRef="#br0" timeOffset="2866.08">1165 197,'0'-9,"0"6,1 0,-1 0,0 0,0 0,0 0,0-1,0 1,-1 0,0 0,1 0,-1 0,0 1,0-1,-1 0,1 0,0 0,-1 1,0-1,0 1,0-1,0 1,1 3,0-1,0 1,0-1,-1 1,1 0,0 0,0 0,0-1,0 1,1 0,-1 0,0 0,0 1,1-1,-1 0,0 0,1 0,-1 0,1 1,-1-1,1 0,0 0,0 1,-1-1,1 0,0 1,0-1,0 0,1 1,-1-1,0 0,0 0,1 1,-1 0,-11 336,3-149,-25-81,45-160,-5 32</inkml:trace>
  <inkml:trace contextRef="#ctx0" brushRef="#br0" timeOffset="4194.66">1130 162,'45'-52,"-37"41,0 1,1-1,1 2,0-1,0 1,0 1,2-1,-1 2,7-4,-14 9,-1 0,0 0,1 1,-1-1,1 1,0 0,-1 0,1 0,0 0,0 1,-1 0,1-1,0 1,0 1,0-1,0 0,-1 1,1 0,0 0,-1 0,1 1,-1-1,1 1,-1-1,1 1,-1 0,0 1,0-1,0 0,0 1,-1 0,1 0,1 2,83 108,-83-104,-1 0,0 0,-1 0,0 1,-1-1,0 1,0-1,-1 0,0 1,0-1,-1 1,-1-1,0 1,0-1,0 0,-3 3,3-7,-1-1,0-1,-1 1,1 0,0-1,-1 0,0 1,0-2,0 1,0 0,0-1,-1 0,1 0,-1 0,1 0,-2 0,-35 18,-100 81,128-96,-1-1,0 0,0-1,0 0,0-1,-1-1,1 0,-1-1,1-1,0 0,-1-1,0-1,12 3,-2 0,-1 0,1 0,0 0,0-1,0 0,1 0,-1 0,0-1,0 0,0 0,1 0,-1 0,1-1,0 1,0-1,0 0,-2-2,7 3,0 0,0 1,0-1,0 1,0-1,1 1,-1 0,0-1,1 1,-1 0,1 0,-1 0,1 0,0 0,-1 0,1 1,0-1,0 1,-1-1,1 1,0-1,0 1,0 0,0 0,0 0,-1 0,1 0,1 1,10-3,1 2,-1 0,1 0,-1 1,1 1,-1 0,0 1,0 1,0 0,0 0,8 5,138 51,-28 59,-40-46,-67-63,-14-9</inkml:trace>
  <inkml:trace contextRef="#ctx0" brushRef="#br0" timeOffset="10943.01">1853 462,'-1'0,"1"0,0 0,-1 0,1 0,-1 1,1-1,0 0,-1 0,1 0,-1 0,1 0,-1 0,1 0,0 0,-1 0,1-1,-1 1,1 0,0 0,-1 0,1 0,0-1,-1 1,1 0,0 0,-1 0,1-1,0 1,-1 0,1-1,0 1,0 0,-1-1,1 1,0 0,0-1,0 1,0 0,-1-1,1 1,0-1,0 1,0 0,0-1,0 1,0-1,0 1,0 0,0-1,0 1,0-1,0 1,0 0,1-1,-1 1,0-1,0 1,0 0,0-1,1 1,-1 0,0-1,0 1,1 0,-1-1,0 1,1 0,-1-1,187 0,-116 4,-60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01.0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0 135,'47'57,"-42"-51,0 0,0 0,0 1,-1-1,0 1,0 0,0 0,-1 0,0 1,-1-1,0 1,1 4,16 42,37 27,-18-5,-37-76,-1 0,1 1,-1-1,0 1,1-1,-1 0,1 1,-1-1,1 0,-1 0,1 1,0-1,-1 0,1 0,-1 0,1 0,-1 0,1 0,0 0,-1 0,1 0,-1 0,1 0,-1 0,1 0,0 0,-1 0,1-1,-1 1,1 0,-1 0,1-1,-1 1,1 0,-1-1,1 1,-1 0,0-1,1 1,-1-1,1 1,-1-1,0 1,0-1,1 1,-1-1,0 1,0-1,1 1,-1-1,0 0,0 1,0-1,0 1,0-1,0 0,0 1,0-1,5-39,-5 38,-2-88,1 68,0 0,1 1,1-1,0 0,2 1,3-10,49-42,-3 5,-51 66,-1 1,1-1,-1 1,0-1,1 1,-1-1,0 1,0-1,0 0,0 1,-1-1,1 1,0-1,-1 1,1-1,-1 1,1-1,-1 1,0 0,1-1,-1 1,0 0,0-1,0 1,0 0,0 0,0 0,0 0,-2-1,-10-6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02.4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41,'19'0,"-1"0,1-1,0-1,-1-1,0 0,1-2,13-5,-23 7,0 0,-1 0,1 1,0 0,1 1,-1 0,0 0,0 1,0 0,1 1,-1 0,0 0,0 1,0 0,0 0,-1 1,1 1,-1-1,5 4,-9-2,0 0,0 0,0 0,-1 1,0-1,0 1,0 0,-1 0,0 0,0 0,-1 0,0 1,0-1,0 0,-1 1,1-1,-2 1,1-1,-1 1,0-1,0 0,-2 4,1 20,2-27,0 1,0 0,-1-1,1 1,-1-1,0 1,0-1,-1 1,1-1,-1 1,1-1,-1 0,0 0,0 0,-1 0,1 0,-1-1,1 1,-1-1,0 0,0 1,0-1,0 0,0-1,0 1,-1 0,1-1,-3 1,-112 19,119-21,-1 1,1-1,0 1,-1 0,1-1,-1 1,1 0,-1-1,1 1,-1 0,0-1,1 1,-1 0,0 0,1-1,-1 1,0 0,0 0,0 0,0 0,0-1,0 1,0 0,0 0,0 0,0 0,0-1,-1 1,1 0,0 0,-1-1,1 1,0 0,-1 0,1-1,-1 1,1 0,-1-1,1 1,-1-1,0 1,1-1,-1 1,0-1,1 1,-1-1,0 1,1-1,-1 0,220 6,-155 21,-64-26,-1-1,1 1,0 0,-1 0,1 0,-1 0,0-1,1 1,-1 0,0-1,1 1,-1 0,0-1,0 1,1-1,-1 1,0-1,0 1,0-1,0 0,0 1,0-1,0 0,1 0,-1 0,0 0,0 0,0 0,0 0,0 0,0 0,0 0,0 0,0 0,0-1,0 1,0 0,0-1,1 1,-2-1,2 1,-23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0.6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1,'35'46,"56"123,-75-143,0 0,-1 1,-2 1,-1 0,-1 1,1 7,22 99,-34-134,1 0,-1 0,0 0,0 0,0 0,1 0,-1 1,1-1,-1 0,1 0,-1 0,1-1,-1 1,1 0,0 0,-1 0,1 0,0-1,0 1,0 0,0-1,0 1,0 0,0-1,0 1,0-1,0 0,0 1,0-1,0 0,0 1,0-1,0 0,0 0,0 0,0 0,1 0,-1 0,0-1,0 1,0 0,0 0,0-1,0 1,0-1,0 1,0-1,0 1,0-1,0 0,0 0,45-38,160-206,-119 109,-49 38,-38 90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1.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59,'50'-26,"-38"21,-1-1,1 2,-1 0,1 0,0 1,1 1,-1 0,0 0,1 1,-1 1,1 0,-1 1,1 0,-1 1,0 0,1 2,-6-2,-1-1,-1 0,1 0,-1 0,1 1,-1 0,0 0,0 0,0 1,0 0,0 0,-1 0,1 0,-1 1,0 0,0 0,0 0,-1 0,1 0,-1 1,0 0,0 0,-1 0,1 0,-1 0,0 0,-1 0,1 1,0 2,-2-3,1 0,0 0,-1 0,0 0,0 0,-1 0,0 0,1 0,-2 0,1 0,0 0,-1 0,0 0,0-1,-1 1,1-1,-1 0,0 1,0-1,0 0,-1-1,1 1,-1-1,0 1,0-1,0 0,0-1,-1 1,1-1,-1 0,0 0,0 0,1 0,-1-1,0 0,0 0,-116 13,120-14,1 0,-1 0,1 1,-1-1,1 0,-1 0,1 1,0-1,-1 0,1 1,-1-1,1 0,0 1,-1-1,1 0,0 1,0-1,-1 1,1-1,0 1,0-1,0 1,-1-1,1 1,0-1,0 1,0-1,0 1,0-1,0 1,0-1,0 1,0-1,0 1,0-1,1 1,-1-1,0 1,0-1,0 0,1 1,-1-1,0 1,0-1,1 1,-1-1,0 0,1 1,-1-1,1 0,-1 1,0-1,1 0,-1 0,1 1,-1-1,1 0,-1 0,1 0,-1 0,1 1,-1-1,1 0,40 17,-33-14,12 5,1 0,0-1,1-1,-1-1,1-1,0-1,0-1,12-1,24-2,-69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06.3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394 1,'1'193,"37"-38,-14-120,-17-33</inkml:trace>
  <inkml:trace contextRef="#ctx0" brushRef="#br0" timeOffset="881.69">0 828,'193'-31,"29"9,-131 6,171-14,-251 30,-8 1,-1 0,1-1,0 0,0 1,0-1,-1 0,1 0,0-1,0 1,0-1,-1 1,1-1,0 0,-1 0,1 0,0 0,-1-1,1 1,-1-1,0 1,0-1,2-1,-4-1</inkml:trace>
  <inkml:trace contextRef="#ctx0" brushRef="#br0" timeOffset="2110.91">256 1025,'9'-7,"1"1,0 1,0 0,0 0,0 1,1 0,0 1,0 0,0 1,0 0,0 1,0 0,0 0,4 2,29-5,-25 1,-5 1,0 0,0 0,0 2,0-1,1 2,-1 0,0 1,5 1,-16 0,1 0,0 1,-1-1,1 1,-1 0,0 0,-1 0,1 0,-1 1,1-1,-1 1,-1-1,1 1,-1 0,1 0,-1 0,-1 0,1 0,-1 0,0 0,0-1,0 1,-1 0,1 0,-1 0,0 0,-1 0,1 0,-1-1,0 1,0-1,-3 4,-1 4,-1-1,-1 1,0-2,0 1,-1-1,-1 0,0-1,0 0,-1 0,0-1,0-1,0 1,-1-2,-1 0,-6 2,-184 81,23-30,180-59,1 0,-1 1,1-1,-1 0,1 0,-1 0,0 0,1 1,-1-1,1 0,-1 0,1 1,-1-1,0 0,1 0,-1 1,0-1,1 1,-1-1,0 0,1 1,-1-1,0 1,0-1,0 0,1 1,-1-1,0 1,0-1,0 1,0-1,0 1,0-1,0 1,0-1,0 1,0-1,0 1,0-1,0 1,0-1,-1 1,1-1,0 1,0-1,0 0,-1 1,1-1,0 1,-1-1,1 0,0 1,-1-1,1 0,0 1,-1-1,1 0,-1 0,1 1,48 2,-46-3,192-23,-137 14,1 3,0 3,0 1,5 4,-7-1,-9-16,-39 2</inkml:trace>
  <inkml:trace contextRef="#ctx0" brushRef="#br0" timeOffset="3061.58">1929 336,'-2'-4,"0"0,0-1,-1 2,1-1,-1 0,0 0,0 1,0 0,-1 0,1 0,-1 0,0 0,0 1,0-1,-2 0,0-1,-18-10,-1 0,0 2,-1 1,-1 1,0 1,0 1,1 0,-3 2,0 1,1 1,-2 2,1 1,0 1,0 1,-8 2,18 2,-1 0,1 2,0 0,0 1,1 0,0 2,0 0,1 1,1 1,0 0,-14 15,22-19,0 0,1 1,0 0,0 1,1-1,0 1,0 1,2-1,-1 1,1 0,1 0,0 0,0 0,1 0,0 1,1-1,1 1,0-1,0 1,1-1,1 1,0-1,3 10,-2 4,1 0,2-1,1 1,0-1,2 0,8 16,62 34,-55-57,-13-7,0-1,1 0,0-1,1 0,0-1,0 0,0-1,1-1,0 0,0-1,10 2,-12-3,-1-1,1-1,0 1,0-2,-1 0,1 0,0-1,0-1,-1 0,1 0,0-1,-1-1,0 0,0 0,0-1,-1 0,1-1,-1 0,-1-1,1 0,-1-1,0 0,-1 0,0-1,0 0,34-62,-31 58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4.6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61 0,'1'46,"-14"107,-16 0,10 1,19-89,0-47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5.2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55,'66'1,"215"-14,-56 5,-178-15,-38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6.3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516 60,'151'-28,"-96"17,-27 5,0 0,1 2,-1 1,1 1,17 2,-42 1,0 0,0 0,0 0,0 0,0 1,0 0,-1 0,1 0,-1 0,1 0,-1 1,0-1,0 1,0 0,0 0,-1 0,1 0,-1 1,0-1,1 1,-2 0,1-1,0 1,-1 0,0 0,0 0,0 0,0 0,0 0,-1 3,1 2,0-1,0 1,-1-1,0 1,-1-1,1 0,-2 1,1-1,-1 0,-1 1,1-1,-1-1,-1 1,-3 7,-3-5,0 0,-1-1,0 0,0-1,-1 0,0-1,0 0,-1-1,0 0,0-1,0 0,0-1,-1-1,0 0,0-1,0-1,-4 1,-93 24,-222 102,160-18,166-106,-3 1,0 0,0 1,1 0,-1 0,1 1,1 0,0 1,0 0,0 1,1-1,0 1,-2 4,9-12,-1 0,1 0,-1 0,1 0,0 1,0-1,0 0,0 0,0 0,0 0,0 0,0 1,0-1,0 0,0 0,1 0,-1 0,1 0,-1 0,0 0,1 0,0 0,-1 0,1 0,0 0,-1 0,1 0,0 0,0-1,0 1,0 0,0 0,0-1,0 1,0-1,0 1,0-1,0 0,0 1,0-1,0 0,0 0,1 1,-1-1,0 0,60 4,-53-4,94-2,0-4,62-13,-70 8,1 5,-1 3,15 5,10 0,-80-8,-38 6,0 0,-1 0,1 0,-1-1,1 1,-1 0,0-1,1 1,-1-1,1 1,-1 0,1-1,-1 1,0-1,1 1,-1-1,0 1,0-1,1 1,-1-1,0 0,0 1,0-1,0 1,0-1,0 1,0-1,0 0,0 1,0-1,0 1,0-1,0 0,0 1,0-1,-1 1,1-1,0 1,0-1,-1 1,1-1,0 1,-1-1,1 1,0-1,-1 1,1 0,-1-1,1 1,-1 0,1-1,-1 1,1 0,-1-1,1 1,-1 0,1 0,-1 0,0 0,1-1,-1 1,1 0,-1 0,1 0,-1 0,-19-13,0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7.9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1,'0'551,"-20"-395,20-155,0 1,0-1,0 0,0 1,0-1,0 0,0 1,1-1,-1 0,0 1,1-1,-1 0,1 0,-1 1,1-1,-1 0,1 0,0 0,0 0,0 0,0 0,0 0,-1 0,2 0,-1 0,0-1,0 1,0 0,0-1,0 1,1-1,-1 1,0-1,0 1,1-1,-1 0,0 0,1 0,-1 0,0 0,1 0,-1 0,0 0,1 0,0-1,63-23,-52 17,75-32,74-8,-131 40,1 2,0 2,-1 0,1 2,32 4,1-2,-44-1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8.9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87 0,'0'16,"1"-9,-1 1,1 0,-1 0,-1 0,1 0,-1 0,-1-1,0 1,0 0,0-1,-1 1,0-1,0 0,-1 0,0 0,0 0,-5 5,3-3,0-1,0 2,2-1,-1 0,1 1,0 0,1 0,0 0,1 1,0-1,1 1,0-1,0 1,1-1,0 1,1-1,1 1,1 6,-3-14,0 0,1 0,-1 0,1 0,0-1,0 1,0 0,0-1,1 1,-1 0,1-1,-1 0,1 1,0-1,0 0,0 0,0 0,0 0,1 0,-1 0,1-1,-1 1,1-1,-1 0,1 0,0 0,-1 0,1 0,0 0,2 0,98-1,-65-2,57-2,-83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46.0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15,'-1'56,"-1"-28,2 0,0-1,2 1,2-1,0 1,6 17,27 84,-16-34,-21-95,0 0,0-1,0 1,0 0,0-1,0 1,0 0,0-1,0 1,0 0,0-1,0 1,1 0,-1 0,0-1,0 1,0 0,0-1,1 1,-1 0,0 0,0-1,1 1,-1 0,0 0,0-1,1 1,-1 0,0 0,1 0,-1 0,0 0,0-1,1 1,-1 0,0 0,1 0,-1 0,0 0,1 0,-1 0,0 0,1 0,-1 0,0 0,1 0,-1 1,0-1,1 0,-1 0,0 0,1 0,-1 0,0 1,1-1,-1 0,0 0,0 0,1 1,-1-1,0 0,0 1,0-1,0 0,1 0,-1 1,0-1,0 0,11-27,8-30,2 2,3 0,3 1,1 2,14-16,-30 49,-8 12,0 0,0 0,1 0,0 0,1 1,0 0,0 0,0 0,0 1,1-1,1 1,22-32,-28 34,-1 4</inkml:trace>
  <inkml:trace contextRef="#ctx0" brushRef="#br0" timeOffset="911.2">375 386,'-4'2,"1"0,0 0,0 0,1 0,-1 1,0-1,1 1,-1 0,1 0,0 0,0 0,0 0,0 1,1-1,0 0,-1 1,1-1,0 1,0 0,1-1,-1 1,1 0,0-1,0 1,0 0,0-1,1 1,0 0,-1-1,1 1,2 3,-3 9,0 38,-2-28,2 0,1-1,1 1,1-1,6 25,-6-46,0 0,0-1,1 1,-1-1,1 0,0 0,0 0,0-1,0 0,0 1,1-1,-1-1,1 1,-1-1,1 1,0-1,-1-1,1 1,0-1,0 1,0-2,-1 1,1 0,0-1,0 0,-1 0,1 0,1-1,15 0,-1-2,-16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19.6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0,'3'0,"1"4,4 0,3 0,0-1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20.8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2,'8'-1,"0"1,-1 0,1 0,0 0,0 1,0 0,-1 0,1 1,0 0,-1 1,0 0,1 0,-1 0,0 1,-1 0,1 0,-1 1,1-1,-1 2,-1-1,1 1,-1-1,0 1,0 1,1 1,1 8,-1-1,0 1,-1 0,0 0,-2 1,0-1,-1 1,0 0,-1-1,-1 1,-1 0,0 0,-2-1,-1 9,1-18,1 0,-2 1,1-1,-1-1,0 1,0 0,-1-1,0 0,0 0,-1 0,0-1,1 0,-2 0,1 0,-1-1,1 0,-1 0,0-1,0 0,-1 0,-6 1,140-2,-19 34,33 4,-119-39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39.1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32,'238'-20,"-34"20,-176-7,-26 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40.9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60,'170'-52,"52"44,-203 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6:14:42.3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3,'372'0,"-369"0,-3 0,0-1,1 1,-1 0,1 0,-1 0,1-1,-1 1,0 0,1 0,-1 0,1 0,-1 0,1-1,-1 1,1 0,-1 0,1 0,-1 1,1-1,-1 0,1 0,-1 0,0 0,1 0,-1 0,1 1,-1-1,1 0,-1 0,0 1,1-1,-1 0,0 1,1-1,-1 0,0 1,1-1,-1 0,0 1,0-1,1 1,-1-1,0 1,0-1,0 0,0 1,1-1,-1 1,0-1,0 1,0-1,0 1,0-1,0 1,0-1,-1 1,1-1,-7 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48.5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1,'3'0,"4"0,3 0,4 0,2 0,2 0,3 0,1 0,0 0,0 0,-2 0,-1 0,0 0,-1 0,3 0,0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7T04:46:49.1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1,'3'0,"4"0,4 0,3 0,2 0,1 0,4 0,2 0,-1 0,-1 0,-1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03AA47F-06C3-4B01-84F1-540F0A7A477F}" type="datetimeFigureOut">
              <a:rPr lang="en-US"/>
              <a:pPr>
                <a:defRPr/>
              </a:pPr>
              <a:t>5/25/2024</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2BD9712C-2537-4D23-813D-B4CEE16C4381}" type="slidenum">
              <a:rPr lang="en-US"/>
              <a:pPr>
                <a:defRPr/>
              </a:pPr>
              <a:t>‹#›</a:t>
            </a:fld>
            <a:endParaRPr lang="en-US"/>
          </a:p>
        </p:txBody>
      </p:sp>
    </p:spTree>
    <p:extLst>
      <p:ext uri="{BB962C8B-B14F-4D97-AF65-F5344CB8AC3E}">
        <p14:creationId xmlns:p14="http://schemas.microsoft.com/office/powerpoint/2010/main" val="15084253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Become familiar with the basic construction of an inductor, the factors that affect the strength of the magnetic field established by the element, and how to read the nameplate data. Be able to determine the transient (time-varying) response of an inductive network and plot the resulting voltages and currents. Understand the impact of combining inductors in series or parallel. Develop some familiarity with the use of </a:t>
            </a:r>
            <a:r>
              <a:rPr lang="en-AU" sz="1200" b="0" i="0" kern="1200" dirty="0" err="1">
                <a:solidFill>
                  <a:schemeClr val="tx1"/>
                </a:solidFill>
                <a:effectLst/>
                <a:latin typeface="+mn-lt"/>
                <a:ea typeface="+mn-ea"/>
                <a:cs typeface="+mn-cs"/>
              </a:rPr>
              <a:t>PSpice</a:t>
            </a:r>
            <a:r>
              <a:rPr lang="en-AU" sz="1200" b="0" i="0" kern="1200" dirty="0">
                <a:solidFill>
                  <a:schemeClr val="tx1"/>
                </a:solidFill>
                <a:effectLst/>
                <a:latin typeface="+mn-lt"/>
                <a:ea typeface="+mn-ea"/>
                <a:cs typeface="+mn-cs"/>
              </a:rPr>
              <a:t> or Multisim to </a:t>
            </a:r>
            <a:r>
              <a:rPr lang="en-AU" sz="1200" b="0" i="0" kern="1200" dirty="0" err="1">
                <a:solidFill>
                  <a:schemeClr val="tx1"/>
                </a:solidFill>
                <a:effectLst/>
                <a:latin typeface="+mn-lt"/>
                <a:ea typeface="+mn-ea"/>
                <a:cs typeface="+mn-cs"/>
              </a:rPr>
              <a:t>analyze</a:t>
            </a:r>
            <a:r>
              <a:rPr lang="en-AU" sz="1200" b="0" i="0" kern="1200" dirty="0">
                <a:solidFill>
                  <a:schemeClr val="tx1"/>
                </a:solidFill>
                <a:effectLst/>
                <a:latin typeface="+mn-lt"/>
                <a:ea typeface="+mn-ea"/>
                <a:cs typeface="+mn-cs"/>
              </a:rPr>
              <a:t> networks with inductive elements.</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2</a:t>
            </a:fld>
            <a:endParaRPr lang="en-US"/>
          </a:p>
        </p:txBody>
      </p:sp>
    </p:spTree>
    <p:extLst>
      <p:ext uri="{BB962C8B-B14F-4D97-AF65-F5344CB8AC3E}">
        <p14:creationId xmlns:p14="http://schemas.microsoft.com/office/powerpoint/2010/main" val="156569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Generating an induced voltage by moving a conductor through a magnetic field. If we now go a step further and move a coil of N turns through the magnetic field as shown in Fig. 11.29, a voltage will be induced across the coil as determined by Faraday’s law:</a:t>
            </a:r>
          </a:p>
          <a:p>
            <a:r>
              <a:rPr lang="en-AU" sz="1200" b="0" i="0" kern="1200" dirty="0">
                <a:solidFill>
                  <a:schemeClr val="tx1"/>
                </a:solidFill>
                <a:effectLst/>
                <a:latin typeface="+mn-lt"/>
                <a:ea typeface="+mn-ea"/>
                <a:cs typeface="+mn-cs"/>
              </a:rPr>
              <a:t>The greater the number of turns or the faster the coil is moved through the magnetic flux pattern, the greater is the induced voltage. The term d ϕ / d t </a:t>
            </a:r>
            <a:r>
              <a:rPr lang="en-AU" sz="1200" b="0" i="0" kern="1200" dirty="0" err="1">
                <a:solidFill>
                  <a:schemeClr val="tx1"/>
                </a:solidFill>
                <a:effectLst/>
                <a:latin typeface="+mn-lt"/>
                <a:ea typeface="+mn-ea"/>
                <a:cs typeface="+mn-cs"/>
              </a:rPr>
              <a:t>dϕ</a:t>
            </a:r>
            <a:r>
              <a:rPr lang="en-AU" sz="1200" b="0" i="0" kern="1200" dirty="0">
                <a:solidFill>
                  <a:schemeClr val="tx1"/>
                </a:solidFill>
                <a:effectLst/>
                <a:latin typeface="+mn-lt"/>
                <a:ea typeface="+mn-ea"/>
                <a:cs typeface="+mn-cs"/>
              </a:rPr>
              <a:t>/</a:t>
            </a:r>
            <a:r>
              <a:rPr lang="en-AU" sz="1200" b="0" i="0" kern="1200" dirty="0" err="1">
                <a:solidFill>
                  <a:schemeClr val="tx1"/>
                </a:solidFill>
                <a:effectLst/>
                <a:latin typeface="+mn-lt"/>
                <a:ea typeface="+mn-ea"/>
                <a:cs typeface="+mn-cs"/>
              </a:rPr>
              <a:t>dt</a:t>
            </a:r>
            <a:r>
              <a:rPr lang="en-AU" sz="1200" b="0" i="0" kern="1200" dirty="0">
                <a:solidFill>
                  <a:schemeClr val="tx1"/>
                </a:solidFill>
                <a:effectLst/>
                <a:latin typeface="+mn-lt"/>
                <a:ea typeface="+mn-ea"/>
                <a:cs typeface="+mn-cs"/>
              </a:rPr>
              <a:t> is the differential change in magnetic flux through the coil at a particular instant in time. If the magnetic flux passing through a coil remains constant—no matter how strong the magnetic field—the term will be zero, and the induced voltage zero volts. It doesn’t matter whether the changing flux is due to moving the magnetic field or moving the coil in the vicinity of a magnetic field: The only requirement is that the flux linking (passing through) the coil changes with time. Before the coil passes through the magnetic poles, the induced voltage is zero because there are no magnetic flux lines passing through the coil. As the coil enters the flux pattern, the number of flux lines cut per instant of time increases until it peaks at the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of the poles. The induced voltage then decreases with time as it leaves the magnetic field.</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21</a:t>
            </a:fld>
            <a:endParaRPr lang="en-US"/>
          </a:p>
        </p:txBody>
      </p:sp>
    </p:spTree>
    <p:extLst>
      <p:ext uri="{BB962C8B-B14F-4D97-AF65-F5344CB8AC3E}">
        <p14:creationId xmlns:p14="http://schemas.microsoft.com/office/powerpoint/2010/main" val="404752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The equation reveals that the greater the number of turns or the greater the change in flux linking the coil due to a particular change in current, the greater is the level of inductance. In other words, coils with smaller levels of inductance generate smaller changes in flux linking the coil for the same change in current through the coil. If the inductance level is very small, there will be almost no change in flux linking the coil, and the induced voltage across the coil will be very small. In fact, if we now write Eq. (11.9) in the form</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22</a:t>
            </a:fld>
            <a:endParaRPr lang="en-US"/>
          </a:p>
        </p:txBody>
      </p:sp>
    </p:spTree>
    <p:extLst>
      <p:ext uri="{BB962C8B-B14F-4D97-AF65-F5344CB8AC3E}">
        <p14:creationId xmlns:p14="http://schemas.microsoft.com/office/powerpoint/2010/main" val="1102108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BD9712C-2537-4D23-813D-B4CEE16C4381}" type="slidenum">
              <a:rPr lang="en-US" smtClean="0"/>
              <a:pPr>
                <a:defRPr/>
              </a:pPr>
              <a:t>25</a:t>
            </a:fld>
            <a:endParaRPr lang="en-US"/>
          </a:p>
        </p:txBody>
      </p:sp>
    </p:spTree>
    <p:extLst>
      <p:ext uri="{BB962C8B-B14F-4D97-AF65-F5344CB8AC3E}">
        <p14:creationId xmlns:p14="http://schemas.microsoft.com/office/powerpoint/2010/main" val="395457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2BD9712C-2537-4D23-813D-B4CEE16C4381}" type="slidenum">
              <a:rPr lang="en-US" smtClean="0"/>
              <a:pPr>
                <a:defRPr/>
              </a:pPr>
              <a:t>30</a:t>
            </a:fld>
            <a:endParaRPr lang="en-US"/>
          </a:p>
        </p:txBody>
      </p:sp>
    </p:spTree>
    <p:extLst>
      <p:ext uri="{BB962C8B-B14F-4D97-AF65-F5344CB8AC3E}">
        <p14:creationId xmlns:p14="http://schemas.microsoft.com/office/powerpoint/2010/main" val="764884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sz="1200" b="0" i="0" kern="1200" dirty="0">
                <a:solidFill>
                  <a:schemeClr val="tx1"/>
                </a:solidFill>
                <a:effectLst/>
                <a:latin typeface="+mn-lt"/>
                <a:ea typeface="+mn-ea"/>
                <a:cs typeface="+mn-cs"/>
              </a:rPr>
              <a:t>In the analysis of R-C circuits, we found that the capacitor could hold its charge and store energy in the form of an electric field for a period of time determined by the leakage factors. In R-L circuits, the energy is stored in the form of a magnetic field established by the current through the coil. Unlike the capacitor, however, an isolated inductor cannot continue to store energy because the absence of a closed path causes the current to drop to zero, releasing the energy stored in the form of a magnetic field. If the series R-L circuit in Fig. 11.41 reaches steady-state conditions and the switch is quickly opened, a spark will occur across the contacts due to the rapid change in current from a maximum of E/R to zero amperes. The change in current di&gt;</a:t>
            </a:r>
            <a:r>
              <a:rPr lang="en-AU" sz="1200" b="0" i="0" kern="1200" dirty="0" err="1">
                <a:solidFill>
                  <a:schemeClr val="tx1"/>
                </a:solidFill>
                <a:effectLst/>
                <a:latin typeface="+mn-lt"/>
                <a:ea typeface="+mn-ea"/>
                <a:cs typeface="+mn-cs"/>
              </a:rPr>
              <a:t>dt</a:t>
            </a:r>
            <a:r>
              <a:rPr lang="en-AU" sz="1200" b="0" i="0" kern="1200" dirty="0">
                <a:solidFill>
                  <a:schemeClr val="tx1"/>
                </a:solidFill>
                <a:effectLst/>
                <a:latin typeface="+mn-lt"/>
                <a:ea typeface="+mn-ea"/>
                <a:cs typeface="+mn-cs"/>
              </a:rPr>
              <a:t> of the equation υ L ( d </a:t>
            </a:r>
            <a:r>
              <a:rPr lang="en-AU" sz="1200" b="0" i="0" kern="1200" dirty="0" err="1">
                <a:solidFill>
                  <a:schemeClr val="tx1"/>
                </a:solidFill>
                <a:effectLst/>
                <a:latin typeface="+mn-lt"/>
                <a:ea typeface="+mn-ea"/>
                <a:cs typeface="+mn-cs"/>
              </a:rPr>
              <a:t>i</a:t>
            </a:r>
            <a:r>
              <a:rPr lang="en-AU" sz="1200" b="0" i="0" kern="1200" dirty="0">
                <a:solidFill>
                  <a:schemeClr val="tx1"/>
                </a:solidFill>
                <a:effectLst/>
                <a:latin typeface="+mn-lt"/>
                <a:ea typeface="+mn-ea"/>
                <a:cs typeface="+mn-cs"/>
              </a:rPr>
              <a:t> / d t ) </a:t>
            </a:r>
            <a:r>
              <a:rPr lang="en-AU" sz="1200" b="0" i="0" kern="1200" dirty="0" err="1">
                <a:solidFill>
                  <a:schemeClr val="tx1"/>
                </a:solidFill>
                <a:effectLst/>
                <a:latin typeface="+mn-lt"/>
                <a:ea typeface="+mn-ea"/>
                <a:cs typeface="+mn-cs"/>
              </a:rPr>
              <a:t>υL</a:t>
            </a:r>
            <a:r>
              <a:rPr lang="en-AU" sz="1200" b="0" i="0" kern="1200" dirty="0">
                <a:solidFill>
                  <a:schemeClr val="tx1"/>
                </a:solidFill>
                <a:effectLst/>
                <a:latin typeface="+mn-lt"/>
                <a:ea typeface="+mn-ea"/>
                <a:cs typeface="+mn-cs"/>
              </a:rPr>
              <a:t>(di/</a:t>
            </a:r>
            <a:r>
              <a:rPr lang="en-AU" sz="1200" b="0" i="0" kern="1200" dirty="0" err="1">
                <a:solidFill>
                  <a:schemeClr val="tx1"/>
                </a:solidFill>
                <a:effectLst/>
                <a:latin typeface="+mn-lt"/>
                <a:ea typeface="+mn-ea"/>
                <a:cs typeface="+mn-cs"/>
              </a:rPr>
              <a:t>dt</a:t>
            </a:r>
            <a:r>
              <a:rPr lang="en-AU" sz="1200" b="0" i="0" kern="1200" dirty="0">
                <a:solidFill>
                  <a:schemeClr val="tx1"/>
                </a:solidFill>
                <a:effectLst/>
                <a:latin typeface="+mn-lt"/>
                <a:ea typeface="+mn-ea"/>
                <a:cs typeface="+mn-cs"/>
              </a:rPr>
              <a:t>) establishes a high voltage υ L </a:t>
            </a:r>
            <a:r>
              <a:rPr lang="en-AU" sz="1200" b="0" i="0" kern="1200" dirty="0" err="1">
                <a:solidFill>
                  <a:schemeClr val="tx1"/>
                </a:solidFill>
                <a:effectLst/>
                <a:latin typeface="+mn-lt"/>
                <a:ea typeface="+mn-ea"/>
                <a:cs typeface="+mn-cs"/>
              </a:rPr>
              <a:t>υL</a:t>
            </a:r>
            <a:r>
              <a:rPr lang="en-AU" sz="1200" b="0" i="0" kern="1200" dirty="0">
                <a:solidFill>
                  <a:schemeClr val="tx1"/>
                </a:solidFill>
                <a:effectLst/>
                <a:latin typeface="+mn-lt"/>
                <a:ea typeface="+mn-ea"/>
                <a:cs typeface="+mn-cs"/>
              </a:rPr>
              <a:t> across the coil that, in conjunction with the applied voltage E, appears across the points of the switch. This is the same mechanism used in the ignition system of a car to ignite the fuel in the cylinder. Some 25,000 V are generated by the rapid decrease in ignition coil current that occurs when the switch in the system is opened. (In older systems, the “points” in the distributor served as the switch.) This inductive reaction is significant when you consider that the only independent source in a car is a 12 V battery.</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If opening the switch to move it to another position causes such a rapid discharge in stored energy, how can the decay phase of an R-L circuit be </a:t>
            </a:r>
            <a:r>
              <a:rPr lang="en-AU" sz="1200" b="0" i="0" kern="1200" dirty="0" err="1">
                <a:solidFill>
                  <a:schemeClr val="tx1"/>
                </a:solidFill>
                <a:effectLst/>
                <a:latin typeface="+mn-lt"/>
                <a:ea typeface="+mn-ea"/>
                <a:cs typeface="+mn-cs"/>
              </a:rPr>
              <a:t>analyzed</a:t>
            </a:r>
            <a:r>
              <a:rPr lang="en-AU" sz="1200" b="0" i="0" kern="1200" dirty="0">
                <a:solidFill>
                  <a:schemeClr val="tx1"/>
                </a:solidFill>
                <a:effectLst/>
                <a:latin typeface="+mn-lt"/>
                <a:ea typeface="+mn-ea"/>
                <a:cs typeface="+mn-cs"/>
              </a:rPr>
              <a:t> in much the same manner as for the R-C circuit? The solution is to use a network like that in Fig. 11.42(a). When the switch is closed, the voltage across resistor R2 is E volts, and the R-L branch responds in the same manner as described above, with the same waveforms and levels. A </a:t>
            </a:r>
            <a:r>
              <a:rPr lang="en-AU" sz="1200" b="0" i="0" kern="1200" dirty="0" err="1">
                <a:solidFill>
                  <a:schemeClr val="tx1"/>
                </a:solidFill>
                <a:effectLst/>
                <a:latin typeface="+mn-lt"/>
                <a:ea typeface="+mn-ea"/>
                <a:cs typeface="+mn-cs"/>
              </a:rPr>
              <a:t>Thévenin</a:t>
            </a:r>
            <a:r>
              <a:rPr lang="en-AU" sz="1200" b="0" i="0" kern="1200" dirty="0">
                <a:solidFill>
                  <a:schemeClr val="tx1"/>
                </a:solidFill>
                <a:effectLst/>
                <a:latin typeface="+mn-lt"/>
                <a:ea typeface="+mn-ea"/>
                <a:cs typeface="+mn-cs"/>
              </a:rPr>
              <a:t> network of E in parallel with R2 results in the source as shown in Fig. 11.42(b) since R2 will be shorted out by the short-circuit replacement of the voltage source E when the </a:t>
            </a:r>
            <a:r>
              <a:rPr lang="en-AU" sz="1200" b="0" i="0" kern="1200" dirty="0" err="1">
                <a:solidFill>
                  <a:schemeClr val="tx1"/>
                </a:solidFill>
                <a:effectLst/>
                <a:latin typeface="+mn-lt"/>
                <a:ea typeface="+mn-ea"/>
                <a:cs typeface="+mn-cs"/>
              </a:rPr>
              <a:t>Thévenin</a:t>
            </a:r>
            <a:r>
              <a:rPr lang="en-AU" sz="1200" b="0" i="0" kern="1200" dirty="0">
                <a:solidFill>
                  <a:schemeClr val="tx1"/>
                </a:solidFill>
                <a:effectLst/>
                <a:latin typeface="+mn-lt"/>
                <a:ea typeface="+mn-ea"/>
                <a:cs typeface="+mn-cs"/>
              </a:rPr>
              <a:t> resistance is determined.</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32</a:t>
            </a:fld>
            <a:endParaRPr lang="en-US"/>
          </a:p>
        </p:txBody>
      </p:sp>
    </p:spTree>
    <p:extLst>
      <p:ext uri="{BB962C8B-B14F-4D97-AF65-F5344CB8AC3E}">
        <p14:creationId xmlns:p14="http://schemas.microsoft.com/office/powerpoint/2010/main" val="11017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After the storage phase has passed and steady-state conditions are established, the switch can be opened without the sparking effect or rapid discharge due to resistor R2 which provides a complete path for the current </a:t>
            </a:r>
            <a:r>
              <a:rPr lang="en-AU" sz="1200" b="0" i="0" kern="1200" dirty="0" err="1">
                <a:solidFill>
                  <a:schemeClr val="tx1"/>
                </a:solidFill>
                <a:effectLst/>
                <a:latin typeface="+mn-lt"/>
                <a:ea typeface="+mn-ea"/>
                <a:cs typeface="+mn-cs"/>
              </a:rPr>
              <a:t>i</a:t>
            </a:r>
            <a:r>
              <a:rPr lang="en-AU" sz="1200" b="0" i="0" kern="1200" dirty="0">
                <a:solidFill>
                  <a:schemeClr val="tx1"/>
                </a:solidFill>
                <a:effectLst/>
                <a:latin typeface="+mn-lt"/>
                <a:ea typeface="+mn-ea"/>
                <a:cs typeface="+mn-cs"/>
              </a:rPr>
              <a:t> L </a:t>
            </a:r>
            <a:r>
              <a:rPr lang="en-AU" sz="1200" b="0" i="0" kern="1200" dirty="0" err="1">
                <a:solidFill>
                  <a:schemeClr val="tx1"/>
                </a:solidFill>
                <a:effectLst/>
                <a:latin typeface="+mn-lt"/>
                <a:ea typeface="+mn-ea"/>
                <a:cs typeface="+mn-cs"/>
              </a:rPr>
              <a:t>iL</a:t>
            </a:r>
            <a:r>
              <a:rPr lang="en-AU" sz="1200" b="0" i="0" kern="1200" dirty="0">
                <a:solidFill>
                  <a:schemeClr val="tx1"/>
                </a:solidFill>
                <a:effectLst/>
                <a:latin typeface="+mn-lt"/>
                <a:ea typeface="+mn-ea"/>
                <a:cs typeface="+mn-cs"/>
              </a:rPr>
              <a:t> In fact, for clarity the discharge path is isolated in Fig. 11.43. The voltage υ L </a:t>
            </a:r>
            <a:r>
              <a:rPr lang="en-AU" sz="1200" b="0" i="0" kern="1200" dirty="0" err="1">
                <a:solidFill>
                  <a:schemeClr val="tx1"/>
                </a:solidFill>
                <a:effectLst/>
                <a:latin typeface="+mn-lt"/>
                <a:ea typeface="+mn-ea"/>
                <a:cs typeface="+mn-cs"/>
              </a:rPr>
              <a:t>υL</a:t>
            </a:r>
            <a:r>
              <a:rPr lang="en-AU" sz="1200" b="0" i="0" kern="1200" dirty="0">
                <a:solidFill>
                  <a:schemeClr val="tx1"/>
                </a:solidFill>
                <a:effectLst/>
                <a:latin typeface="+mn-lt"/>
                <a:ea typeface="+mn-ea"/>
                <a:cs typeface="+mn-cs"/>
              </a:rPr>
              <a:t> across the inductor reverses polarity and has a magnitude determined by</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36</a:t>
            </a:fld>
            <a:endParaRPr lang="en-US"/>
          </a:p>
        </p:txBody>
      </p:sp>
    </p:spTree>
    <p:extLst>
      <p:ext uri="{BB962C8B-B14F-4D97-AF65-F5344CB8AC3E}">
        <p14:creationId xmlns:p14="http://schemas.microsoft.com/office/powerpoint/2010/main" val="63978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Three basic components appear in the majority of electrical/electronic systems in use today. They include the resistor and the capacitor, which have already been introduced, and the inductor , to be examined in detail in this chapter. In many ways, the inductor is the dual of the capacitor; that is, the voltage of one is applicable to the current of the other, and vice versa. In fact, some sections in this chapter parallel those in Chapter 10 on the capacitor. Like the capacitor, the inductor exhibits its true characteristics only when a change in voltage or current is made in the network. Recall from Chapter 10 that a capacitor can be replaced by an open-circuit equivalent under steady-state conditions. You will see in this chapter that an inductor can be replaced by a short-circuit equivalent under steady-state conditions. Finally, you will learn that while resistors dissipate the power delivered to them in the form of heat, ideal capacitors store the energy delivered to them in the form of an electric field. Inductors, in the ideal sense, are like capacitors in that they also store the energy delivered to them—but in the form of a magnetic field.</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3</a:t>
            </a:fld>
            <a:endParaRPr lang="en-US"/>
          </a:p>
        </p:txBody>
      </p:sp>
    </p:spTree>
    <p:extLst>
      <p:ext uri="{BB962C8B-B14F-4D97-AF65-F5344CB8AC3E}">
        <p14:creationId xmlns:p14="http://schemas.microsoft.com/office/powerpoint/2010/main" val="20448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 magnetic field exists in the region surrounding a permanent magnet, which can be represented by magnetic flux lines similar to electric flux lines. Magnetic flux lines, however, do not have origins or terminating points as do electric flux lines but exist in continuous loops, as shown in Fig. 11.1.</a:t>
            </a:r>
          </a:p>
          <a:p>
            <a:r>
              <a:rPr lang="en-AU" sz="1200" b="0" i="0" kern="1200" dirty="0">
                <a:solidFill>
                  <a:schemeClr val="tx1"/>
                </a:solidFill>
                <a:effectLst/>
                <a:latin typeface="+mn-lt"/>
                <a:ea typeface="+mn-ea"/>
                <a:cs typeface="+mn-cs"/>
              </a:rPr>
              <a:t>The magnetic flux lines radiate from the north pole to the south pole, returning to the north pole through the metallic bar. Note the equal spacing between the flux lines within the core and the symmetric distribution outside the magnetic material. These are additional properties of magnetic flux lines in homogeneous materials (that is, materials having uniform structure or composition throughout). It is also important to realize that the continuous magnetic flux line will strive to occupy as small an area as possible. This results in magnetic flux lines of minimum length between the unlike poles, as shown in Fig. 11.2. The strength of a magnetic field in a particular region is directly related to the density of flux lines in that region. In Fig. 11.1, for example, the magnetic field strength at point a is twice that at point b since twice as many magnetic flux lines are associated with the perpendicular plane at point a than at point b. Recall from childhood experiments that the strength of permanent magnets is always stronger near the poles.</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5</a:t>
            </a:fld>
            <a:endParaRPr lang="en-US"/>
          </a:p>
        </p:txBody>
      </p:sp>
    </p:spTree>
    <p:extLst>
      <p:ext uri="{BB962C8B-B14F-4D97-AF65-F5344CB8AC3E}">
        <p14:creationId xmlns:p14="http://schemas.microsoft.com/office/powerpoint/2010/main" val="296745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If a nonmagnetic material, such as glass or copper, is placed in the flux paths surrounding a permanent magnet, an almost unnoticeable change occurs in the flux distribution (Fig. 11.4). However, if a magnetic material, such as soft iron, is placed in the flux path, the flux lines pass through the soft iron rather than the surrounding air because flux lines pass with greater ease through magnetic materials than through air. This principle is used in shielding sensitive electrical elements and instruments that can be affected by stray magnetic fields (Fig. 11.5).</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6</a:t>
            </a:fld>
            <a:endParaRPr lang="en-US"/>
          </a:p>
        </p:txBody>
      </p:sp>
    </p:spTree>
    <p:extLst>
      <p:ext uri="{BB962C8B-B14F-4D97-AF65-F5344CB8AC3E}">
        <p14:creationId xmlns:p14="http://schemas.microsoft.com/office/powerpoint/2010/main" val="114355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AU" sz="1200" b="0" i="0" kern="1200" dirty="0">
                <a:solidFill>
                  <a:schemeClr val="tx1"/>
                </a:solidFill>
                <a:effectLst/>
                <a:latin typeface="+mn-lt"/>
                <a:ea typeface="+mn-ea"/>
                <a:cs typeface="+mn-cs"/>
              </a:rPr>
              <a:t>A magnetic field (represented by concentric magnetic flux lines, as in Fig. 11.6) is present around every wire that carries an electric current. The direction of the magnetic flux lines can be found simply by placing the thumb of the right hand in the direction of conventional current flow and noting the direction of the fingers. (This method is commonly called the right-hand rule.) If the conductor is wound in a single-turn coil (Fig. 11.7), the resulting flux flows in a common direction through the </a:t>
            </a:r>
            <a:r>
              <a:rPr lang="en-AU" sz="1200" b="0" i="0" kern="1200" dirty="0" err="1">
                <a:solidFill>
                  <a:schemeClr val="tx1"/>
                </a:solidFill>
                <a:effectLst/>
                <a:latin typeface="+mn-lt"/>
                <a:ea typeface="+mn-ea"/>
                <a:cs typeface="+mn-cs"/>
              </a:rPr>
              <a:t>center</a:t>
            </a:r>
            <a:r>
              <a:rPr lang="en-AU" sz="1200" b="0" i="0" kern="1200" dirty="0">
                <a:solidFill>
                  <a:schemeClr val="tx1"/>
                </a:solidFill>
                <a:effectLst/>
                <a:latin typeface="+mn-lt"/>
                <a:ea typeface="+mn-ea"/>
                <a:cs typeface="+mn-cs"/>
              </a:rPr>
              <a:t> of the coil. A coil of more than one turn produces a magnetic field that exists in a continuous path through and around the coil (Fig. 11.8). The flux distribution of the coil is quite similar to that of the permanent magnet. The flux lines leaving the coil from the left and entering to the right simulate a north and a south pole, respectively. The principal difference between the two flux distributions is that the flux lines are more concentrated for the permanent magnet than for the coil. Also, since the strength of a magnetic field is determined by the density of the flux lines, the coil has a weaker field strength. The field strength of the coil can be effectively increased by placing certain materials, such as iron, steel, or cobalt, within the coil to increase the flux density within the coil. By increasing the field strength with the addition of the core, we have devised an electromagnet (Fig. 11.9) that not only has all the properties of a permanent magnet but also has a field strength that can be varied by changing one of the component values (current, turns, and so on). Of course, current must pass through the coil of the electromagnet for magnetic flux to be developed, whereas there is no need for the coil or current in the permanent magnet. The direction of flux lines can be determined for the electromagnet (or in any core with a wrapping of turns) by placing the fingers of your right hand in the direction of current flow around the core. Your thumb then points in the direction of the north pole of the induced magnetic flux, as demonstrated in Fig. 11.10(a). A cross section of the same electromagnet is in Fig. 11.10(b) to introduce the convention for directions perpendicular to the page. The cross and the dot refer to the tail and the head of the arrow, respectively.</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7</a:t>
            </a:fld>
            <a:endParaRPr lang="en-US"/>
          </a:p>
        </p:txBody>
      </p:sp>
    </p:spTree>
    <p:extLst>
      <p:ext uri="{BB962C8B-B14F-4D97-AF65-F5344CB8AC3E}">
        <p14:creationId xmlns:p14="http://schemas.microsoft.com/office/powerpoint/2010/main" val="710235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In the previous section, we learned that sending a current through a coil of wire, with or without a core, establishes a magnetic field through and surrounding the unit. This component, of rather simple construction (see Fig. 11.16), is called an inductor (often referred to as a coil). Its inductance level determines the strength of the magnetic field around the coil due to an applied current. The higher the inductance level, the greater is the strength of the magnetic field. In total, therefore, inductors are designed to set up a strong magnetic field linking the unit, whereas capacitors are designed to set up a strong electric field between the plates.</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13</a:t>
            </a:fld>
            <a:endParaRPr lang="en-US"/>
          </a:p>
        </p:txBody>
      </p:sp>
    </p:spTree>
    <p:extLst>
      <p:ext uri="{BB962C8B-B14F-4D97-AF65-F5344CB8AC3E}">
        <p14:creationId xmlns:p14="http://schemas.microsoft.com/office/powerpoint/2010/main" val="3075382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In Chapter 10, we found that capacitance is sensitive to the area of the plates, the distance between the plates, and the </a:t>
            </a:r>
            <a:r>
              <a:rPr lang="en-AU" sz="1200" b="0" i="0" kern="1200" dirty="0" err="1">
                <a:solidFill>
                  <a:schemeClr val="tx1"/>
                </a:solidFill>
                <a:effectLst/>
                <a:latin typeface="+mn-lt"/>
                <a:ea typeface="+mn-ea"/>
                <a:cs typeface="+mn-cs"/>
              </a:rPr>
              <a:t>dielectic</a:t>
            </a:r>
            <a:r>
              <a:rPr lang="en-AU" sz="1200" b="0" i="0" kern="1200" dirty="0">
                <a:solidFill>
                  <a:schemeClr val="tx1"/>
                </a:solidFill>
                <a:effectLst/>
                <a:latin typeface="+mn-lt"/>
                <a:ea typeface="+mn-ea"/>
                <a:cs typeface="+mn-cs"/>
              </a:rPr>
              <a:t> employed. The level of inductance has similar construction sensitivities in that it is dependent on the area within the coil, the length of the unit, and the permeability of the core material. It is also sensitive to the number of turns of wire in the coil as dictated by the following equation and defined in Fig. 11.16 for two of the most popular shapes:</a:t>
            </a:r>
          </a:p>
          <a:p>
            <a:r>
              <a:rPr lang="en-AU" sz="1200" b="0" i="0" kern="1200" dirty="0">
                <a:solidFill>
                  <a:schemeClr val="tx1"/>
                </a:solidFill>
                <a:effectLst/>
                <a:latin typeface="+mn-lt"/>
                <a:ea typeface="+mn-ea"/>
                <a:cs typeface="+mn-cs"/>
              </a:rPr>
              <a:t>First note that since the turns are squared in the equation, the number of turns is a big factor. However, also keep in mind that the more turns, the bigger is the unit. If the wire is made too thin to get more windings on the core, the rated current of the inductor is limited. Since higher levels of permeability result in higher levels of magnetic flux, permeability should, and does, appear in the numerator of the equation. Increasing the area of the core or decreasing the length also increases the inductance level.</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15</a:t>
            </a:fld>
            <a:endParaRPr lang="en-US"/>
          </a:p>
        </p:txBody>
      </p:sp>
    </p:spTree>
    <p:extLst>
      <p:ext uri="{BB962C8B-B14F-4D97-AF65-F5344CB8AC3E}">
        <p14:creationId xmlns:p14="http://schemas.microsoft.com/office/powerpoint/2010/main" val="51217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Inductors, like capacitors and resistors, can be categorized under the general headings fixed or variable. The symbol for a fixed air-core inductor is provided in Fig. 11.20(a), for an inductor with a ferromagnetic core in Fig. 11.20(b), for a tapped coil in Fig. 11.20(c), and for a variable inductor in Fig. 11.20(d).</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17</a:t>
            </a:fld>
            <a:endParaRPr lang="en-US"/>
          </a:p>
        </p:txBody>
      </p:sp>
    </p:spTree>
    <p:extLst>
      <p:ext uri="{BB962C8B-B14F-4D97-AF65-F5344CB8AC3E}">
        <p14:creationId xmlns:p14="http://schemas.microsoft.com/office/powerpoint/2010/main" val="209875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Before </a:t>
            </a:r>
            <a:r>
              <a:rPr lang="en-AU" sz="1200" b="0" i="0" kern="1200" dirty="0" err="1">
                <a:solidFill>
                  <a:schemeClr val="tx1"/>
                </a:solidFill>
                <a:effectLst/>
                <a:latin typeface="+mn-lt"/>
                <a:ea typeface="+mn-ea"/>
                <a:cs typeface="+mn-cs"/>
              </a:rPr>
              <a:t>analyzing</a:t>
            </a:r>
            <a:r>
              <a:rPr lang="en-AU" sz="1200" b="0" i="0" kern="1200" dirty="0">
                <a:solidFill>
                  <a:schemeClr val="tx1"/>
                </a:solidFill>
                <a:effectLst/>
                <a:latin typeface="+mn-lt"/>
                <a:ea typeface="+mn-ea"/>
                <a:cs typeface="+mn-cs"/>
              </a:rPr>
              <a:t> the response of inductive elements to an applied dc voltage, we must introduce a number of laws and equations that affect the transient response. The first, referred to as Faraday’s law of electromagnetic induction , is one of the most important in this field because it enables us to establish ac and dc voltages with a generator. If we move a conductor (any material with conductor characteristics as defined in Chapter 2) through a magnetic field so that it cuts magnetic lines of flux as shown in Fig. 11.28, a voltage is induced across the conductor that can be measured with a sensitive voltmeter. That’s all it takes, and, in fact, the faster you move the conductor through the magnetic flux, the greater is the induced voltage. The same effect can be produced if you hold the conductor still and move the magnetic field across the conductor. Note that the direction in which you move the conductor through the field determines the polarity of the induced voltage. Also, if you move the conductor through the field at right angles to the magnetic flux, you generate the maximum induced voltage. Moving the conductor parallel with the magnetic flux lines results in an induced voltage of zero volts since magnetic lines of flux are not crossed.</a:t>
            </a:r>
            <a:endParaRPr lang="en-AU" dirty="0"/>
          </a:p>
        </p:txBody>
      </p:sp>
      <p:sp>
        <p:nvSpPr>
          <p:cNvPr id="4" name="Slide Number Placeholder 3"/>
          <p:cNvSpPr>
            <a:spLocks noGrp="1"/>
          </p:cNvSpPr>
          <p:nvPr>
            <p:ph type="sldNum" sz="quarter" idx="10"/>
          </p:nvPr>
        </p:nvSpPr>
        <p:spPr/>
        <p:txBody>
          <a:bodyPr/>
          <a:lstStyle/>
          <a:p>
            <a:pPr>
              <a:defRPr/>
            </a:pPr>
            <a:fld id="{2BD9712C-2537-4D23-813D-B4CEE16C4381}" type="slidenum">
              <a:rPr lang="en-US" smtClean="0"/>
              <a:pPr>
                <a:defRPr/>
              </a:pPr>
              <a:t>20</a:t>
            </a:fld>
            <a:endParaRPr lang="en-US"/>
          </a:p>
        </p:txBody>
      </p:sp>
    </p:spTree>
    <p:extLst>
      <p:ext uri="{BB962C8B-B14F-4D97-AF65-F5344CB8AC3E}">
        <p14:creationId xmlns:p14="http://schemas.microsoft.com/office/powerpoint/2010/main" val="2035303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43AF5B9-8D32-43EF-B5B9-D3EB9F8E0F91}" type="datetime1">
              <a:rPr lang="en-US" smtClean="0"/>
              <a:pPr>
                <a:defRPr/>
              </a:pPr>
              <a:t>5/25/2024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4FEF62-D581-4596-AE28-A85A71FC1BDC}" type="slidenum">
              <a:rPr lang="en-US" smtClean="0"/>
              <a:pPr>
                <a:defRPr/>
              </a:pPr>
              <a:t>‹#›</a:t>
            </a:fld>
            <a:r>
              <a:rPr lang="en-US" dirty="0"/>
              <a:t>/59</a:t>
            </a:r>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D2D9195-BCB3-4F75-9483-3544CEF2E486}" type="datetime1">
              <a:rPr lang="en-US" smtClean="0"/>
              <a:pPr>
                <a:defRPr/>
              </a:pPr>
              <a:t>5/25/2024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38A0FF-AE91-414D-9A8A-16F35EA5082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6E241E-50F9-4221-B942-C72AE0D718F7}" type="datetime1">
              <a:rPr lang="en-US" smtClean="0"/>
              <a:pPr>
                <a:defRPr/>
              </a:pPr>
              <a:t>5/25/2024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1E2FBE-EBE8-4852-842E-F3D016949905}"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5586313-DA0B-4824-8CFA-0E3C802B9C77}" type="datetime1">
              <a:rPr lang="en-US" smtClean="0"/>
              <a:pPr>
                <a:defRPr/>
              </a:pPr>
              <a:t>5/25/2024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337D23-3038-4C3A-A54A-4EA017B80DA4}" type="slidenum">
              <a:rPr lang="en-US" smtClean="0"/>
              <a:pPr>
                <a:defRPr/>
              </a:pPr>
              <a:t>‹#›</a:t>
            </a:fld>
            <a:r>
              <a:rPr lang="en-US" dirty="0"/>
              <a:t>/59</a:t>
            </a:r>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E866469-1584-4F7A-B749-E5A1E5A4A733}" type="datetime1">
              <a:rPr lang="en-US" smtClean="0"/>
              <a:pPr>
                <a:defRPr/>
              </a:pPr>
              <a:t>5/25/2024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1B604B-1939-458A-BFF4-002FD45F34AD}"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C851CEE-EB23-4C97-811B-5F2F25B08CAD}" type="datetime1">
              <a:rPr lang="en-US" smtClean="0"/>
              <a:pPr>
                <a:defRPr/>
              </a:pPr>
              <a:t>5/25/2024</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47F2C39-B533-4269-B73B-BAC8BDCA67D2}"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9D42D3C-78DD-4774-AE9C-AF6610CA5695}" type="datetime1">
              <a:rPr lang="en-US" smtClean="0"/>
              <a:pPr>
                <a:defRPr/>
              </a:pPr>
              <a:t>5/25/2024</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383D7F3F-1563-44FB-8C7C-559FE26FBF9B}"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C49C8A8-8BFB-401D-B6A9-00A179538CBE}" type="datetime1">
              <a:rPr lang="en-US" smtClean="0"/>
              <a:pPr>
                <a:defRPr/>
              </a:pPr>
              <a:t>5/25/2024</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D266DA92-19B7-40E5-9353-FDF182094630}"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097C5AE-454C-4F07-8DBA-18650E737947}" type="datetime1">
              <a:rPr lang="en-US" smtClean="0"/>
              <a:pPr>
                <a:defRPr/>
              </a:pPr>
              <a:t>5/25/2024</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28244DE-1FED-4AA3-ACC5-A772B7C4AD66}"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DB1C7E-215D-4B96-B167-A15E8772596A}" type="datetime1">
              <a:rPr lang="en-US" smtClean="0"/>
              <a:pPr>
                <a:defRPr/>
              </a:pPr>
              <a:t>5/25/2024</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5FC4E06-A47A-4AA5-AB54-8FF303C2A434}"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0AA00AC-7229-4EF0-AEDA-AA7350CC9A15}" type="datetime1">
              <a:rPr lang="en-US" smtClean="0"/>
              <a:pPr>
                <a:defRPr/>
              </a:pPr>
              <a:t>5/25/2024</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EB7014C-BEAE-49EB-A200-5E3F66936107}"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2765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2765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5D30F7B-0D34-4AC2-A132-2256D4B54819}" type="slidenum">
              <a:rPr lang="en-US" smtClean="0"/>
              <a:pPr>
                <a:defRPr/>
              </a:pPr>
              <a:t>‹#›</a:t>
            </a:fld>
            <a:r>
              <a:rPr lang="en-US" dirty="0"/>
              <a:t>/59</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3.bin"/><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8.png"/><Relationship Id="rId26" Type="http://schemas.openxmlformats.org/officeDocument/2006/relationships/image" Target="../media/image42.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46.png"/><Relationship Id="rId7" Type="http://schemas.openxmlformats.org/officeDocument/2006/relationships/customXml" Target="../ink/ink3.xml"/><Relationship Id="rId12" Type="http://schemas.openxmlformats.org/officeDocument/2006/relationships/image" Target="../media/image3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30.png"/><Relationship Id="rId16" Type="http://schemas.openxmlformats.org/officeDocument/2006/relationships/image" Target="../media/image37.png"/><Relationship Id="rId20" Type="http://schemas.openxmlformats.org/officeDocument/2006/relationships/image" Target="../media/image39.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customXml" Target="../ink/ink5.xml"/><Relationship Id="rId24" Type="http://schemas.openxmlformats.org/officeDocument/2006/relationships/image" Target="../media/image41.png"/><Relationship Id="rId32" Type="http://schemas.openxmlformats.org/officeDocument/2006/relationships/image" Target="../media/image4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3.png"/><Relationship Id="rId10" Type="http://schemas.openxmlformats.org/officeDocument/2006/relationships/image" Target="../media/image34.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31.png"/><Relationship Id="rId9" Type="http://schemas.openxmlformats.org/officeDocument/2006/relationships/customXml" Target="../ink/ink4.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13.xml"/><Relationship Id="rId30" Type="http://schemas.openxmlformats.org/officeDocument/2006/relationships/image" Target="../media/image44.png"/><Relationship Id="rId8"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hyperlink" Target="https://www.youtube.com/watch?v=YKKd5p4a5Lo"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4.wmf"/><Relationship Id="rId5" Type="http://schemas.openxmlformats.org/officeDocument/2006/relationships/oleObject" Target="../embeddings/oleObject5.bin"/><Relationship Id="rId4" Type="http://schemas.openxmlformats.org/officeDocument/2006/relationships/image" Target="../media/image55.wmf"/></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90.png"/><Relationship Id="rId18" Type="http://schemas.openxmlformats.org/officeDocument/2006/relationships/customXml" Target="../ink/ink24.xml"/><Relationship Id="rId3" Type="http://schemas.openxmlformats.org/officeDocument/2006/relationships/customXml" Target="../ink/ink17.xml"/><Relationship Id="rId21" Type="http://schemas.openxmlformats.org/officeDocument/2006/relationships/image" Target="../media/image530.png"/><Relationship Id="rId7" Type="http://schemas.openxmlformats.org/officeDocument/2006/relationships/customXml" Target="../ink/ink19.xml"/><Relationship Id="rId12" Type="http://schemas.openxmlformats.org/officeDocument/2006/relationships/customXml" Target="../ink/ink21.xml"/><Relationship Id="rId17" Type="http://schemas.openxmlformats.org/officeDocument/2006/relationships/image" Target="../media/image51.png"/><Relationship Id="rId2" Type="http://schemas.openxmlformats.org/officeDocument/2006/relationships/image" Target="../media/image59.png"/><Relationship Id="rId16" Type="http://schemas.openxmlformats.org/officeDocument/2006/relationships/customXml" Target="../ink/ink23.xml"/><Relationship Id="rId20"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60.png"/><Relationship Id="rId5" Type="http://schemas.openxmlformats.org/officeDocument/2006/relationships/customXml" Target="../ink/ink18.xml"/><Relationship Id="rId15" Type="http://schemas.openxmlformats.org/officeDocument/2006/relationships/image" Target="../media/image50.png"/><Relationship Id="rId23" Type="http://schemas.openxmlformats.org/officeDocument/2006/relationships/image" Target="../media/image54.png"/><Relationship Id="rId10" Type="http://schemas.openxmlformats.org/officeDocument/2006/relationships/image" Target="../media/image470.png"/><Relationship Id="rId19" Type="http://schemas.openxmlformats.org/officeDocument/2006/relationships/image" Target="../media/image520.png"/><Relationship Id="rId4" Type="http://schemas.openxmlformats.org/officeDocument/2006/relationships/image" Target="../media/image440.png"/><Relationship Id="rId9" Type="http://schemas.openxmlformats.org/officeDocument/2006/relationships/customXml" Target="../ink/ink20.xml"/><Relationship Id="rId14" Type="http://schemas.openxmlformats.org/officeDocument/2006/relationships/customXml" Target="../ink/ink22.xml"/><Relationship Id="rId22" Type="http://schemas.openxmlformats.org/officeDocument/2006/relationships/customXml" Target="../ink/ink26.xml"/></Relationships>
</file>

<file path=ppt/slides/_rels/slide38.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831.png"/><Relationship Id="rId18" Type="http://schemas.openxmlformats.org/officeDocument/2006/relationships/customXml" Target="../ink/ink33.xml"/><Relationship Id="rId3" Type="http://schemas.openxmlformats.org/officeDocument/2006/relationships/image" Target="../media/image69.png"/><Relationship Id="rId7" Type="http://schemas.openxmlformats.org/officeDocument/2006/relationships/image" Target="../media/image801.png"/><Relationship Id="rId12" Type="http://schemas.openxmlformats.org/officeDocument/2006/relationships/customXml" Target="../ink/ink30.xml"/><Relationship Id="rId17" Type="http://schemas.openxmlformats.org/officeDocument/2006/relationships/image" Target="../media/image851.png"/><Relationship Id="rId2" Type="http://schemas.openxmlformats.org/officeDocument/2006/relationships/image" Target="../media/image68.png"/><Relationship Id="rId16"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customXml" Target="../ink/ink27.xml"/><Relationship Id="rId11" Type="http://schemas.openxmlformats.org/officeDocument/2006/relationships/image" Target="../media/image821.png"/><Relationship Id="rId5" Type="http://schemas.openxmlformats.org/officeDocument/2006/relationships/image" Target="../media/image71.emf"/><Relationship Id="rId15" Type="http://schemas.openxmlformats.org/officeDocument/2006/relationships/image" Target="../media/image841.png"/><Relationship Id="rId10" Type="http://schemas.openxmlformats.org/officeDocument/2006/relationships/customXml" Target="../ink/ink29.xml"/><Relationship Id="rId19" Type="http://schemas.openxmlformats.org/officeDocument/2006/relationships/image" Target="../media/image861.png"/><Relationship Id="rId4" Type="http://schemas.openxmlformats.org/officeDocument/2006/relationships/image" Target="../media/image70.png"/><Relationship Id="rId9" Type="http://schemas.openxmlformats.org/officeDocument/2006/relationships/image" Target="../media/image811.png"/><Relationship Id="rId14" Type="http://schemas.openxmlformats.org/officeDocument/2006/relationships/customXml" Target="../ink/ink31.xml"/></Relationships>
</file>

<file path=ppt/slides/_rels/slide46.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3" Type="http://schemas.openxmlformats.org/officeDocument/2006/relationships/customXml" Target="../ink/ink39.xml"/><Relationship Id="rId18" Type="http://schemas.openxmlformats.org/officeDocument/2006/relationships/image" Target="../media/image840.png"/><Relationship Id="rId26" Type="http://schemas.openxmlformats.org/officeDocument/2006/relationships/image" Target="../media/image880.png"/><Relationship Id="rId3" Type="http://schemas.openxmlformats.org/officeDocument/2006/relationships/customXml" Target="../ink/ink34.xml"/><Relationship Id="rId21" Type="http://schemas.openxmlformats.org/officeDocument/2006/relationships/customXml" Target="../ink/ink43.xml"/><Relationship Id="rId34" Type="http://schemas.openxmlformats.org/officeDocument/2006/relationships/image" Target="../media/image920.png"/><Relationship Id="rId7" Type="http://schemas.openxmlformats.org/officeDocument/2006/relationships/customXml" Target="../ink/ink36.xml"/><Relationship Id="rId12" Type="http://schemas.openxmlformats.org/officeDocument/2006/relationships/image" Target="../media/image810.png"/><Relationship Id="rId17" Type="http://schemas.openxmlformats.org/officeDocument/2006/relationships/customXml" Target="../ink/ink41.xml"/><Relationship Id="rId25" Type="http://schemas.openxmlformats.org/officeDocument/2006/relationships/customXml" Target="../ink/ink45.xml"/><Relationship Id="rId33" Type="http://schemas.openxmlformats.org/officeDocument/2006/relationships/customXml" Target="../ink/ink49.xml"/><Relationship Id="rId2" Type="http://schemas.openxmlformats.org/officeDocument/2006/relationships/image" Target="../media/image79.png"/><Relationship Id="rId16" Type="http://schemas.openxmlformats.org/officeDocument/2006/relationships/image" Target="../media/image830.png"/><Relationship Id="rId20" Type="http://schemas.openxmlformats.org/officeDocument/2006/relationships/image" Target="../media/image850.png"/><Relationship Id="rId29"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customXml" Target="../ink/ink38.xml"/><Relationship Id="rId24" Type="http://schemas.openxmlformats.org/officeDocument/2006/relationships/image" Target="../media/image870.png"/><Relationship Id="rId32" Type="http://schemas.openxmlformats.org/officeDocument/2006/relationships/image" Target="../media/image910.png"/><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890.png"/><Relationship Id="rId36" Type="http://schemas.openxmlformats.org/officeDocument/2006/relationships/image" Target="../media/image930.png"/><Relationship Id="rId10" Type="http://schemas.openxmlformats.org/officeDocument/2006/relationships/image" Target="../media/image800.png"/><Relationship Id="rId19" Type="http://schemas.openxmlformats.org/officeDocument/2006/relationships/customXml" Target="../ink/ink42.xml"/><Relationship Id="rId31" Type="http://schemas.openxmlformats.org/officeDocument/2006/relationships/customXml" Target="../ink/ink48.xml"/><Relationship Id="rId4" Type="http://schemas.openxmlformats.org/officeDocument/2006/relationships/image" Target="../media/image770.png"/><Relationship Id="rId9" Type="http://schemas.openxmlformats.org/officeDocument/2006/relationships/customXml" Target="../ink/ink37.xml"/><Relationship Id="rId14" Type="http://schemas.openxmlformats.org/officeDocument/2006/relationships/image" Target="../media/image820.png"/><Relationship Id="rId22" Type="http://schemas.openxmlformats.org/officeDocument/2006/relationships/image" Target="../media/image860.png"/><Relationship Id="rId27" Type="http://schemas.openxmlformats.org/officeDocument/2006/relationships/customXml" Target="../ink/ink46.xml"/><Relationship Id="rId30" Type="http://schemas.openxmlformats.org/officeDocument/2006/relationships/image" Target="../media/image900.png"/><Relationship Id="rId35" Type="http://schemas.openxmlformats.org/officeDocument/2006/relationships/customXml" Target="../ink/ink50.xml"/><Relationship Id="rId8" Type="http://schemas.openxmlformats.org/officeDocument/2006/relationships/image" Target="../media/image790.png"/></Relationships>
</file>

<file path=ppt/slides/_rels/slide53.xml.rels><?xml version="1.0" encoding="UTF-8" standalone="yes"?>
<Relationships xmlns="http://schemas.openxmlformats.org/package/2006/relationships"><Relationship Id="rId8" Type="http://schemas.openxmlformats.org/officeDocument/2006/relationships/image" Target="../media/image980.png"/><Relationship Id="rId13" Type="http://schemas.openxmlformats.org/officeDocument/2006/relationships/customXml" Target="../ink/ink55.xml"/><Relationship Id="rId3" Type="http://schemas.openxmlformats.org/officeDocument/2006/relationships/image" Target="../media/image81.png"/><Relationship Id="rId7" Type="http://schemas.openxmlformats.org/officeDocument/2006/relationships/customXml" Target="../ink/ink52.xml"/><Relationship Id="rId12" Type="http://schemas.openxmlformats.org/officeDocument/2006/relationships/image" Target="../media/image1000.png"/><Relationship Id="rId2" Type="http://schemas.openxmlformats.org/officeDocument/2006/relationships/image" Target="../media/image80.wmf"/><Relationship Id="rId1" Type="http://schemas.openxmlformats.org/officeDocument/2006/relationships/slideLayout" Target="../slideLayouts/slideLayout2.xml"/><Relationship Id="rId6" Type="http://schemas.openxmlformats.org/officeDocument/2006/relationships/image" Target="../media/image970.png"/><Relationship Id="rId11" Type="http://schemas.openxmlformats.org/officeDocument/2006/relationships/customXml" Target="../ink/ink54.xml"/><Relationship Id="rId5" Type="http://schemas.openxmlformats.org/officeDocument/2006/relationships/customXml" Target="../ink/ink51.xml"/><Relationship Id="rId10" Type="http://schemas.openxmlformats.org/officeDocument/2006/relationships/image" Target="../media/image990.png"/><Relationship Id="rId4" Type="http://schemas.openxmlformats.org/officeDocument/2006/relationships/image" Target="../media/image82.png"/><Relationship Id="rId9" Type="http://schemas.openxmlformats.org/officeDocument/2006/relationships/customXml" Target="../ink/ink53.xml"/><Relationship Id="rId14" Type="http://schemas.openxmlformats.org/officeDocument/2006/relationships/image" Target="../media/image1010.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3" Type="http://schemas.openxmlformats.org/officeDocument/2006/relationships/customXml" Target="../ink/ink60.xml"/><Relationship Id="rId18" Type="http://schemas.openxmlformats.org/officeDocument/2006/relationships/image" Target="../media/image110.png"/><Relationship Id="rId26" Type="http://schemas.openxmlformats.org/officeDocument/2006/relationships/image" Target="../media/image114.png"/><Relationship Id="rId39" Type="http://schemas.openxmlformats.org/officeDocument/2006/relationships/customXml" Target="../ink/ink73.xml"/><Relationship Id="rId21" Type="http://schemas.openxmlformats.org/officeDocument/2006/relationships/customXml" Target="../ink/ink64.xml"/><Relationship Id="rId34" Type="http://schemas.openxmlformats.org/officeDocument/2006/relationships/image" Target="../media/image118.png"/><Relationship Id="rId42" Type="http://schemas.openxmlformats.org/officeDocument/2006/relationships/image" Target="../media/image122.png"/><Relationship Id="rId7" Type="http://schemas.openxmlformats.org/officeDocument/2006/relationships/customXml" Target="../ink/ink57.xml"/><Relationship Id="rId2" Type="http://schemas.openxmlformats.org/officeDocument/2006/relationships/slideLayout" Target="../slideLayouts/slideLayout2.xml"/><Relationship Id="rId16" Type="http://schemas.openxmlformats.org/officeDocument/2006/relationships/image" Target="../media/image109.png"/><Relationship Id="rId20" Type="http://schemas.openxmlformats.org/officeDocument/2006/relationships/image" Target="../media/image111.png"/><Relationship Id="rId29" Type="http://schemas.openxmlformats.org/officeDocument/2006/relationships/customXml" Target="../ink/ink68.xml"/><Relationship Id="rId41" Type="http://schemas.openxmlformats.org/officeDocument/2006/relationships/customXml" Target="../ink/ink74.xml"/><Relationship Id="rId1" Type="http://schemas.openxmlformats.org/officeDocument/2006/relationships/vmlDrawing" Target="../drawings/vmlDrawing5.vml"/><Relationship Id="rId6" Type="http://schemas.openxmlformats.org/officeDocument/2006/relationships/image" Target="../media/image1040.png"/><Relationship Id="rId11" Type="http://schemas.openxmlformats.org/officeDocument/2006/relationships/customXml" Target="../ink/ink59.xml"/><Relationship Id="rId24" Type="http://schemas.openxmlformats.org/officeDocument/2006/relationships/image" Target="../media/image113.png"/><Relationship Id="rId32" Type="http://schemas.openxmlformats.org/officeDocument/2006/relationships/image" Target="../media/image117.png"/><Relationship Id="rId37" Type="http://schemas.openxmlformats.org/officeDocument/2006/relationships/customXml" Target="../ink/ink72.xml"/><Relationship Id="rId40" Type="http://schemas.openxmlformats.org/officeDocument/2006/relationships/image" Target="../media/image121.png"/><Relationship Id="rId5" Type="http://schemas.openxmlformats.org/officeDocument/2006/relationships/customXml" Target="../ink/ink56.xml"/><Relationship Id="rId15" Type="http://schemas.openxmlformats.org/officeDocument/2006/relationships/customXml" Target="../ink/ink61.xml"/><Relationship Id="rId23" Type="http://schemas.openxmlformats.org/officeDocument/2006/relationships/customXml" Target="../ink/ink65.xml"/><Relationship Id="rId28" Type="http://schemas.openxmlformats.org/officeDocument/2006/relationships/image" Target="../media/image115.png"/><Relationship Id="rId36" Type="http://schemas.openxmlformats.org/officeDocument/2006/relationships/image" Target="../media/image119.png"/><Relationship Id="rId10" Type="http://schemas.openxmlformats.org/officeDocument/2006/relationships/image" Target="../media/image1060.png"/><Relationship Id="rId19" Type="http://schemas.openxmlformats.org/officeDocument/2006/relationships/customXml" Target="../ink/ink63.xml"/><Relationship Id="rId31" Type="http://schemas.openxmlformats.org/officeDocument/2006/relationships/customXml" Target="../ink/ink69.xml"/><Relationship Id="rId4" Type="http://schemas.openxmlformats.org/officeDocument/2006/relationships/image" Target="../media/image84.wmf"/><Relationship Id="rId9" Type="http://schemas.openxmlformats.org/officeDocument/2006/relationships/customXml" Target="../ink/ink58.xml"/><Relationship Id="rId14" Type="http://schemas.openxmlformats.org/officeDocument/2006/relationships/image" Target="../media/image1080.png"/><Relationship Id="rId22" Type="http://schemas.openxmlformats.org/officeDocument/2006/relationships/image" Target="../media/image112.png"/><Relationship Id="rId27" Type="http://schemas.openxmlformats.org/officeDocument/2006/relationships/customXml" Target="../ink/ink67.xml"/><Relationship Id="rId30" Type="http://schemas.openxmlformats.org/officeDocument/2006/relationships/image" Target="../media/image116.png"/><Relationship Id="rId35" Type="http://schemas.openxmlformats.org/officeDocument/2006/relationships/customXml" Target="../ink/ink71.xml"/><Relationship Id="rId8" Type="http://schemas.openxmlformats.org/officeDocument/2006/relationships/image" Target="../media/image1050.png"/><Relationship Id="rId3" Type="http://schemas.openxmlformats.org/officeDocument/2006/relationships/oleObject" Target="../embeddings/oleObject6.bin"/><Relationship Id="rId12" Type="http://schemas.openxmlformats.org/officeDocument/2006/relationships/image" Target="../media/image1070.png"/><Relationship Id="rId17" Type="http://schemas.openxmlformats.org/officeDocument/2006/relationships/customXml" Target="../ink/ink62.xml"/><Relationship Id="rId25" Type="http://schemas.openxmlformats.org/officeDocument/2006/relationships/customXml" Target="../ink/ink66.xml"/><Relationship Id="rId33" Type="http://schemas.openxmlformats.org/officeDocument/2006/relationships/customXml" Target="../ink/ink70.xml"/><Relationship Id="rId38"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2395785"/>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r>
              <a:rPr lang="en-AU" sz="2000" b="1" dirty="0">
                <a:latin typeface="Verdana" pitchFamily="34" charset="0"/>
              </a:rPr>
              <a:t>TEXTBOOK</a:t>
            </a:r>
          </a:p>
          <a:p>
            <a:pPr>
              <a:lnSpc>
                <a:spcPct val="87000"/>
              </a:lnSpc>
            </a:pPr>
            <a:endParaRPr lang="en-AU" sz="2000" b="1" dirty="0">
              <a:latin typeface="Verdana" pitchFamily="34" charset="0"/>
            </a:endParaRP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endParaRPr lang="en-AU" sz="2000" b="1" dirty="0">
              <a:latin typeface="Verdana" pitchFamily="34" charset="0"/>
            </a:endParaRPr>
          </a:p>
          <a:p>
            <a:pPr>
              <a:lnSpc>
                <a:spcPct val="87000"/>
              </a:lnSpc>
            </a:pPr>
            <a:r>
              <a:rPr lang="en-US" sz="2000" b="1" dirty="0">
                <a:latin typeface="Verdana" pitchFamily="34" charset="0"/>
              </a:rPr>
              <a:t>Lecture 7</a:t>
            </a:r>
          </a:p>
          <a:p>
            <a:pPr>
              <a:lnSpc>
                <a:spcPct val="87000"/>
              </a:lnSpc>
            </a:pPr>
            <a:endParaRPr lang="en-US" sz="2000" b="1" dirty="0">
              <a:latin typeface="Verdana" pitchFamily="34" charset="0"/>
            </a:endParaRPr>
          </a:p>
          <a:p>
            <a:pPr>
              <a:lnSpc>
                <a:spcPct val="87000"/>
              </a:lnSpc>
            </a:pPr>
            <a:r>
              <a:rPr lang="en-US" sz="1200" b="1" dirty="0">
                <a:latin typeface="Verdana" pitchFamily="34" charset="0"/>
              </a:rPr>
              <a:t>Attribution </a:t>
            </a:r>
            <a:r>
              <a:rPr lang="en-US" sz="1200" b="1">
                <a:latin typeface="Verdana" pitchFamily="34" charset="0"/>
              </a:rPr>
              <a:t>Nidhal Abdulaziz</a:t>
            </a:r>
            <a:endParaRPr lang="en-US" sz="1200" b="1" dirty="0">
              <a:latin typeface="Verdana" pitchFamily="34" charset="0"/>
            </a:endParaRP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r>
              <a:rPr lang="en-AU" altLang="en-US" dirty="0"/>
              <a:t>/50</a:t>
            </a:r>
          </a:p>
        </p:txBody>
      </p:sp>
    </p:spTree>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Magnetic Flux</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10</a:t>
            </a:fld>
            <a:r>
              <a:rPr lang="en-US" dirty="0"/>
              <a:t>/50</a:t>
            </a:r>
          </a:p>
        </p:txBody>
      </p:sp>
      <p:grpSp>
        <p:nvGrpSpPr>
          <p:cNvPr id="5" name="Group 8"/>
          <p:cNvGrpSpPr>
            <a:grpSpLocks/>
          </p:cNvGrpSpPr>
          <p:nvPr/>
        </p:nvGrpSpPr>
        <p:grpSpPr bwMode="auto">
          <a:xfrm>
            <a:off x="406400" y="2541587"/>
            <a:ext cx="7378700" cy="2765424"/>
            <a:chOff x="256" y="1841"/>
            <a:chExt cx="4648" cy="1742"/>
          </a:xfrm>
        </p:grpSpPr>
        <p:pic>
          <p:nvPicPr>
            <p:cNvPr id="6" name="Picture 4"/>
            <p:cNvPicPr>
              <a:picLocks noChangeAspect="1" noChangeArrowheads="1"/>
            </p:cNvPicPr>
            <p:nvPr/>
          </p:nvPicPr>
          <p:blipFill>
            <a:blip r:embed="rId2"/>
            <a:srcRect/>
            <a:stretch>
              <a:fillRect/>
            </a:stretch>
          </p:blipFill>
          <p:spPr bwMode="auto">
            <a:xfrm>
              <a:off x="256" y="1841"/>
              <a:ext cx="4648" cy="1172"/>
            </a:xfrm>
            <a:prstGeom prst="rect">
              <a:avLst/>
            </a:prstGeom>
            <a:noFill/>
            <a:ln>
              <a:noFill/>
            </a:ln>
            <a:effectLst/>
          </p:spPr>
        </p:pic>
        <p:sp>
          <p:nvSpPr>
            <p:cNvPr id="7" name="Rectangle 7"/>
            <p:cNvSpPr>
              <a:spLocks noChangeArrowheads="1"/>
            </p:cNvSpPr>
            <p:nvPr/>
          </p:nvSpPr>
          <p:spPr bwMode="auto">
            <a:xfrm>
              <a:off x="497" y="3176"/>
              <a:ext cx="4126" cy="407"/>
            </a:xfrm>
            <a:prstGeom prst="rect">
              <a:avLst/>
            </a:prstGeom>
            <a:noFill/>
            <a:ln w="9525">
              <a:noFill/>
              <a:miter lim="800000"/>
              <a:headEnd/>
              <a:tailEnd/>
            </a:ln>
            <a:effectLst/>
          </p:spPr>
          <p:txBody>
            <a:bodyPr>
              <a:spAutoFit/>
            </a:bodyPr>
            <a:lstStyle/>
            <a:p>
              <a:r>
                <a:rPr lang="en-US" i="1" dirty="0"/>
                <a:t>Determining the direction of flux for an electromagnet: (a) method; (b) notation.</a:t>
              </a:r>
            </a:p>
          </p:txBody>
        </p:sp>
      </p:grpSp>
    </p:spTree>
  </p:cSld>
  <p:clrMapOvr>
    <a:masterClrMapping/>
  </p:clrMapOvr>
  <p:transition spd="slow" advTm="5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56343"/>
            <a:ext cx="7759700" cy="684213"/>
          </a:xfrm>
        </p:spPr>
        <p:txBody>
          <a:bodyPr/>
          <a:lstStyle/>
          <a:p>
            <a:r>
              <a:rPr lang="en-AU" dirty="0"/>
              <a:t>Flux, Webers and Teslas</a:t>
            </a:r>
          </a:p>
        </p:txBody>
      </p:sp>
      <p:sp>
        <p:nvSpPr>
          <p:cNvPr id="3" name="Content Placeholder 2"/>
          <p:cNvSpPr>
            <a:spLocks noGrp="1"/>
          </p:cNvSpPr>
          <p:nvPr>
            <p:ph idx="1"/>
          </p:nvPr>
        </p:nvSpPr>
        <p:spPr>
          <a:xfrm>
            <a:off x="393700" y="1540557"/>
            <a:ext cx="7759700" cy="2523444"/>
          </a:xfrm>
        </p:spPr>
        <p:txBody>
          <a:bodyPr/>
          <a:lstStyle/>
          <a:p>
            <a:pPr>
              <a:lnSpc>
                <a:spcPct val="90000"/>
              </a:lnSpc>
            </a:pPr>
            <a:r>
              <a:rPr lang="en-US" dirty="0"/>
              <a:t>Magnetic flux is measured in </a:t>
            </a:r>
            <a:r>
              <a:rPr lang="en-US" b="1" dirty="0" err="1"/>
              <a:t>Webers</a:t>
            </a:r>
            <a:r>
              <a:rPr lang="en-US" b="1" dirty="0"/>
              <a:t>  (</a:t>
            </a:r>
            <a:r>
              <a:rPr lang="en-US" b="1" dirty="0" err="1"/>
              <a:t>Wb</a:t>
            </a:r>
            <a:r>
              <a:rPr lang="en-US" b="1" dirty="0"/>
              <a:t>) </a:t>
            </a:r>
            <a:r>
              <a:rPr lang="en-US" dirty="0"/>
              <a:t>as derived from the surname of Wilhelm Eduard Weber. </a:t>
            </a:r>
          </a:p>
          <a:p>
            <a:pPr>
              <a:lnSpc>
                <a:spcPct val="90000"/>
              </a:lnSpc>
            </a:pPr>
            <a:r>
              <a:rPr lang="en-US" dirty="0"/>
              <a:t>The applied symbol is the capital Greek letter </a:t>
            </a:r>
            <a:r>
              <a:rPr lang="en-US" i="1" dirty="0"/>
              <a:t>phi, </a:t>
            </a:r>
            <a:r>
              <a:rPr lang="el-GR" i="1" dirty="0">
                <a:cs typeface="Arial" charset="0"/>
              </a:rPr>
              <a:t>Φ</a:t>
            </a:r>
            <a:r>
              <a:rPr lang="en-US" dirty="0"/>
              <a:t>. </a:t>
            </a:r>
          </a:p>
          <a:p>
            <a:pPr>
              <a:lnSpc>
                <a:spcPct val="90000"/>
              </a:lnSpc>
            </a:pPr>
            <a:r>
              <a:rPr lang="en-US" dirty="0"/>
              <a:t>The number of flux lines per unit area, called the </a:t>
            </a:r>
            <a:r>
              <a:rPr lang="en-US" b="1" dirty="0"/>
              <a:t>flux density, </a:t>
            </a:r>
            <a:r>
              <a:rPr lang="en-US" dirty="0"/>
              <a:t>is denoted by the capital letter </a:t>
            </a:r>
            <a:r>
              <a:rPr lang="en-US" i="1" dirty="0"/>
              <a:t>B </a:t>
            </a:r>
            <a:r>
              <a:rPr lang="en-US" dirty="0"/>
              <a:t>and is measured in </a:t>
            </a:r>
            <a:r>
              <a:rPr lang="en-US" b="1" dirty="0" err="1"/>
              <a:t>Teslas</a:t>
            </a:r>
            <a:r>
              <a:rPr lang="en-US" b="1" dirty="0"/>
              <a:t>  (T) </a:t>
            </a:r>
            <a:r>
              <a:rPr lang="en-US" dirty="0"/>
              <a:t>to honor the efforts of Nikola Tesla, a scientist of the late 1800s</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11</a:t>
            </a:fld>
            <a:r>
              <a:rPr lang="en-US" dirty="0"/>
              <a:t>/50</a:t>
            </a:r>
          </a:p>
        </p:txBody>
      </p:sp>
      <p:grpSp>
        <p:nvGrpSpPr>
          <p:cNvPr id="5" name="Group 8"/>
          <p:cNvGrpSpPr>
            <a:grpSpLocks/>
          </p:cNvGrpSpPr>
          <p:nvPr/>
        </p:nvGrpSpPr>
        <p:grpSpPr bwMode="auto">
          <a:xfrm>
            <a:off x="889794" y="4064001"/>
            <a:ext cx="3275012" cy="2316163"/>
            <a:chOff x="1597" y="1871"/>
            <a:chExt cx="2063" cy="1459"/>
          </a:xfrm>
        </p:grpSpPr>
        <p:pic>
          <p:nvPicPr>
            <p:cNvPr id="6" name="Picture 4"/>
            <p:cNvPicPr>
              <a:picLocks noChangeAspect="1" noChangeArrowheads="1"/>
            </p:cNvPicPr>
            <p:nvPr/>
          </p:nvPicPr>
          <p:blipFill>
            <a:blip r:embed="rId2"/>
            <a:srcRect/>
            <a:stretch>
              <a:fillRect/>
            </a:stretch>
          </p:blipFill>
          <p:spPr bwMode="auto">
            <a:xfrm>
              <a:off x="2029" y="1871"/>
              <a:ext cx="1102" cy="1112"/>
            </a:xfrm>
            <a:prstGeom prst="rect">
              <a:avLst/>
            </a:prstGeom>
            <a:noFill/>
            <a:ln>
              <a:noFill/>
            </a:ln>
            <a:effectLst/>
          </p:spPr>
        </p:pic>
        <p:sp>
          <p:nvSpPr>
            <p:cNvPr id="7" name="Rectangle 7"/>
            <p:cNvSpPr>
              <a:spLocks noChangeArrowheads="1"/>
            </p:cNvSpPr>
            <p:nvPr/>
          </p:nvSpPr>
          <p:spPr bwMode="auto">
            <a:xfrm>
              <a:off x="1597" y="3097"/>
              <a:ext cx="2063" cy="233"/>
            </a:xfrm>
            <a:prstGeom prst="rect">
              <a:avLst/>
            </a:prstGeom>
            <a:noFill/>
            <a:ln w="9525">
              <a:noFill/>
              <a:miter lim="800000"/>
              <a:headEnd/>
              <a:tailEnd/>
            </a:ln>
            <a:effectLst/>
          </p:spPr>
          <p:txBody>
            <a:bodyPr>
              <a:spAutoFit/>
            </a:bodyPr>
            <a:lstStyle/>
            <a:p>
              <a:r>
                <a:rPr lang="en-US" i="1" dirty="0"/>
                <a:t>Defining the flux density B.</a:t>
              </a:r>
            </a:p>
          </p:txBody>
        </p:sp>
      </p:grpSp>
      <p:pic>
        <p:nvPicPr>
          <p:cNvPr id="8" name="Picture 4"/>
          <p:cNvPicPr>
            <a:picLocks noChangeAspect="1" noChangeArrowheads="1"/>
          </p:cNvPicPr>
          <p:nvPr/>
        </p:nvPicPr>
        <p:blipFill>
          <a:blip r:embed="rId3"/>
          <a:srcRect/>
          <a:stretch>
            <a:fillRect/>
          </a:stretch>
        </p:blipFill>
        <p:spPr>
          <a:xfrm>
            <a:off x="4164806" y="3848100"/>
            <a:ext cx="4733925" cy="1016000"/>
          </a:xfrm>
          <a:prstGeom prst="rect">
            <a:avLst/>
          </a:prstGeom>
          <a:noFill/>
          <a:ln/>
        </p:spPr>
      </p:pic>
      <p:pic>
        <p:nvPicPr>
          <p:cNvPr id="9" name="Picture 4"/>
          <p:cNvPicPr>
            <a:picLocks noChangeAspect="1" noChangeArrowheads="1"/>
          </p:cNvPicPr>
          <p:nvPr/>
        </p:nvPicPr>
        <p:blipFill>
          <a:blip r:embed="rId4"/>
          <a:srcRect/>
          <a:stretch>
            <a:fillRect/>
          </a:stretch>
        </p:blipFill>
        <p:spPr>
          <a:xfrm>
            <a:off x="4164806" y="4864100"/>
            <a:ext cx="3394075" cy="701675"/>
          </a:xfrm>
          <a:prstGeom prst="rect">
            <a:avLst/>
          </a:prstGeom>
          <a:noFill/>
          <a:ln/>
        </p:spPr>
      </p:pic>
    </p:spTree>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812800"/>
            <a:ext cx="7759700" cy="684213"/>
          </a:xfrm>
        </p:spPr>
        <p:txBody>
          <a:bodyPr/>
          <a:lstStyle/>
          <a:p>
            <a:r>
              <a:rPr lang="en-AU" dirty="0"/>
              <a:t>Magnetic Circuit Applications</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12</a:t>
            </a:fld>
            <a:r>
              <a:rPr lang="en-US" dirty="0"/>
              <a:t>/50</a:t>
            </a:r>
          </a:p>
        </p:txBody>
      </p:sp>
      <p:grpSp>
        <p:nvGrpSpPr>
          <p:cNvPr id="5" name="Group 8"/>
          <p:cNvGrpSpPr>
            <a:grpSpLocks/>
          </p:cNvGrpSpPr>
          <p:nvPr/>
        </p:nvGrpSpPr>
        <p:grpSpPr bwMode="auto">
          <a:xfrm>
            <a:off x="927100" y="1497012"/>
            <a:ext cx="7253287" cy="4895850"/>
            <a:chOff x="584" y="943"/>
            <a:chExt cx="4569" cy="3084"/>
          </a:xfrm>
        </p:grpSpPr>
        <p:pic>
          <p:nvPicPr>
            <p:cNvPr id="6" name="Picture 4"/>
            <p:cNvPicPr>
              <a:picLocks noChangeAspect="1" noChangeArrowheads="1"/>
            </p:cNvPicPr>
            <p:nvPr/>
          </p:nvPicPr>
          <p:blipFill>
            <a:blip r:embed="rId2"/>
            <a:srcRect/>
            <a:stretch>
              <a:fillRect/>
            </a:stretch>
          </p:blipFill>
          <p:spPr bwMode="auto">
            <a:xfrm>
              <a:off x="584" y="943"/>
              <a:ext cx="4569" cy="2851"/>
            </a:xfrm>
            <a:prstGeom prst="rect">
              <a:avLst/>
            </a:prstGeom>
            <a:noFill/>
            <a:ln>
              <a:noFill/>
            </a:ln>
            <a:effectLst/>
          </p:spPr>
        </p:pic>
        <p:sp>
          <p:nvSpPr>
            <p:cNvPr id="7" name="Rectangle 7"/>
            <p:cNvSpPr>
              <a:spLocks noChangeArrowheads="1"/>
            </p:cNvSpPr>
            <p:nvPr/>
          </p:nvSpPr>
          <p:spPr bwMode="auto">
            <a:xfrm>
              <a:off x="1052" y="3620"/>
              <a:ext cx="2974" cy="407"/>
            </a:xfrm>
            <a:prstGeom prst="rect">
              <a:avLst/>
            </a:prstGeom>
            <a:noFill/>
            <a:ln w="9525">
              <a:noFill/>
              <a:miter lim="800000"/>
              <a:headEnd/>
              <a:tailEnd/>
            </a:ln>
            <a:effectLst/>
          </p:spPr>
          <p:txBody>
            <a:bodyPr>
              <a:spAutoFit/>
            </a:bodyPr>
            <a:lstStyle/>
            <a:p>
              <a:r>
                <a:rPr lang="en-US" i="1" dirty="0"/>
                <a:t>Some areas of application of magnetic effects.</a:t>
              </a:r>
            </a:p>
          </p:txBody>
        </p:sp>
      </p:grpSp>
    </p:spTree>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Inductance</a:t>
            </a:r>
          </a:p>
        </p:txBody>
      </p:sp>
      <p:sp>
        <p:nvSpPr>
          <p:cNvPr id="3" name="Content Placeholder 2"/>
          <p:cNvSpPr>
            <a:spLocks noGrp="1"/>
          </p:cNvSpPr>
          <p:nvPr>
            <p:ph idx="1"/>
          </p:nvPr>
        </p:nvSpPr>
        <p:spPr>
          <a:xfrm>
            <a:off x="651329" y="1988457"/>
            <a:ext cx="7759700" cy="3208337"/>
          </a:xfrm>
        </p:spPr>
        <p:txBody>
          <a:bodyPr/>
          <a:lstStyle/>
          <a:p>
            <a:pPr>
              <a:lnSpc>
                <a:spcPct val="90000"/>
              </a:lnSpc>
            </a:pPr>
            <a:r>
              <a:rPr lang="en-US" dirty="0"/>
              <a:t>We learned that sending a current through a coil of wire, with or without a core, establishes a magnetic field through and surrounding the unit. </a:t>
            </a:r>
          </a:p>
          <a:p>
            <a:pPr>
              <a:lnSpc>
                <a:spcPct val="90000"/>
              </a:lnSpc>
            </a:pPr>
            <a:r>
              <a:rPr lang="en-US" dirty="0"/>
              <a:t>This component, of rather simple is called an </a:t>
            </a:r>
            <a:r>
              <a:rPr lang="en-US" b="1" dirty="0"/>
              <a:t>inductor </a:t>
            </a:r>
            <a:r>
              <a:rPr lang="en-US" dirty="0"/>
              <a:t>(often referred to as a </a:t>
            </a:r>
            <a:r>
              <a:rPr lang="en-US" b="1" dirty="0"/>
              <a:t>coil</a:t>
            </a:r>
            <a:r>
              <a:rPr lang="en-US" dirty="0"/>
              <a:t>). </a:t>
            </a:r>
          </a:p>
          <a:p>
            <a:pPr>
              <a:lnSpc>
                <a:spcPct val="90000"/>
              </a:lnSpc>
            </a:pPr>
            <a:r>
              <a:rPr lang="en-US" dirty="0"/>
              <a:t>Its </a:t>
            </a:r>
            <a:r>
              <a:rPr lang="en-US" b="1" dirty="0"/>
              <a:t>inductance </a:t>
            </a:r>
            <a:r>
              <a:rPr lang="en-US" dirty="0"/>
              <a:t>level determines the strength of the magnetic field around the coil due to an applied current. </a:t>
            </a:r>
          </a:p>
          <a:p>
            <a:pPr>
              <a:lnSpc>
                <a:spcPct val="90000"/>
              </a:lnSpc>
            </a:pPr>
            <a:r>
              <a:rPr lang="en-US" dirty="0"/>
              <a:t>The higher the inductance level, the greater is the strength of the magnetic field.</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13</a:t>
            </a:fld>
            <a:r>
              <a:rPr lang="en-US" dirty="0"/>
              <a:t>/50</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07230"/>
            <a:ext cx="7759700" cy="684213"/>
          </a:xfrm>
        </p:spPr>
        <p:txBody>
          <a:bodyPr/>
          <a:lstStyle/>
          <a:p>
            <a:r>
              <a:rPr lang="en-AU" dirty="0"/>
              <a:t>Inductance</a:t>
            </a:r>
          </a:p>
        </p:txBody>
      </p:sp>
      <p:sp>
        <p:nvSpPr>
          <p:cNvPr id="3" name="Content Placeholder 2"/>
          <p:cNvSpPr>
            <a:spLocks noGrp="1"/>
          </p:cNvSpPr>
          <p:nvPr>
            <p:ph idx="1"/>
          </p:nvPr>
        </p:nvSpPr>
        <p:spPr>
          <a:xfrm>
            <a:off x="622300" y="1391443"/>
            <a:ext cx="3383643" cy="1706336"/>
          </a:xfrm>
        </p:spPr>
        <p:txBody>
          <a:bodyPr/>
          <a:lstStyle/>
          <a:p>
            <a:r>
              <a:rPr lang="en-US" b="1" i="1" dirty="0"/>
              <a:t>inductors are designed to set up a strong magnetic field linking the unit, whereas capacitors are designed to set up a strong electric field between the plates.</a:t>
            </a:r>
          </a:p>
          <a:p>
            <a:r>
              <a:rPr lang="en-US" b="1" i="1" dirty="0"/>
              <a:t>Notice the important parameters, the larger the inductor, the stronger the magnetic Field</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14</a:t>
            </a:fld>
            <a:r>
              <a:rPr lang="en-US" dirty="0"/>
              <a:t>/50</a:t>
            </a:r>
          </a:p>
        </p:txBody>
      </p:sp>
      <p:grpSp>
        <p:nvGrpSpPr>
          <p:cNvPr id="5" name="Group 7"/>
          <p:cNvGrpSpPr>
            <a:grpSpLocks/>
          </p:cNvGrpSpPr>
          <p:nvPr/>
        </p:nvGrpSpPr>
        <p:grpSpPr bwMode="auto">
          <a:xfrm>
            <a:off x="4206875" y="884011"/>
            <a:ext cx="3367088" cy="5111751"/>
            <a:chOff x="2720" y="702"/>
            <a:chExt cx="2121" cy="3220"/>
          </a:xfrm>
        </p:grpSpPr>
        <p:pic>
          <p:nvPicPr>
            <p:cNvPr id="6" name="Picture 4"/>
            <p:cNvPicPr>
              <a:picLocks noChangeAspect="1" noChangeArrowheads="1"/>
            </p:cNvPicPr>
            <p:nvPr/>
          </p:nvPicPr>
          <p:blipFill>
            <a:blip r:embed="rId2"/>
            <a:srcRect/>
            <a:stretch>
              <a:fillRect/>
            </a:stretch>
          </p:blipFill>
          <p:spPr bwMode="auto">
            <a:xfrm>
              <a:off x="2720" y="702"/>
              <a:ext cx="2051" cy="2851"/>
            </a:xfrm>
            <a:prstGeom prst="rect">
              <a:avLst/>
            </a:prstGeom>
            <a:noFill/>
            <a:ln>
              <a:noFill/>
            </a:ln>
            <a:effectLst/>
          </p:spPr>
        </p:pic>
        <p:sp>
          <p:nvSpPr>
            <p:cNvPr id="7" name="Rectangle 6"/>
            <p:cNvSpPr>
              <a:spLocks noChangeArrowheads="1"/>
            </p:cNvSpPr>
            <p:nvPr/>
          </p:nvSpPr>
          <p:spPr bwMode="auto">
            <a:xfrm>
              <a:off x="2851" y="3515"/>
              <a:ext cx="1990" cy="407"/>
            </a:xfrm>
            <a:prstGeom prst="rect">
              <a:avLst/>
            </a:prstGeom>
            <a:noFill/>
            <a:ln w="9525">
              <a:noFill/>
              <a:miter lim="800000"/>
              <a:headEnd/>
              <a:tailEnd/>
            </a:ln>
            <a:effectLst/>
          </p:spPr>
          <p:txBody>
            <a:bodyPr>
              <a:spAutoFit/>
            </a:bodyPr>
            <a:lstStyle/>
            <a:p>
              <a:r>
                <a:rPr lang="en-US" i="1" dirty="0"/>
                <a:t>Defining the parameters for Eq. (11.6).</a:t>
              </a:r>
            </a:p>
          </p:txBody>
        </p:sp>
      </p:gr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425" y="798286"/>
            <a:ext cx="7759700" cy="684213"/>
          </a:xfrm>
        </p:spPr>
        <p:txBody>
          <a:bodyPr/>
          <a:lstStyle/>
          <a:p>
            <a:r>
              <a:rPr lang="en-AU" dirty="0"/>
              <a:t>Inductance</a:t>
            </a:r>
          </a:p>
        </p:txBody>
      </p:sp>
      <p:sp>
        <p:nvSpPr>
          <p:cNvPr id="3" name="Content Placeholder 2"/>
          <p:cNvSpPr>
            <a:spLocks noGrp="1"/>
          </p:cNvSpPr>
          <p:nvPr>
            <p:ph idx="1"/>
          </p:nvPr>
        </p:nvSpPr>
        <p:spPr>
          <a:xfrm>
            <a:off x="606425" y="1482498"/>
            <a:ext cx="7759700" cy="1072015"/>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15</a:t>
            </a:fld>
            <a:r>
              <a:rPr lang="en-US" dirty="0"/>
              <a:t>/50</a:t>
            </a:r>
          </a:p>
        </p:txBody>
      </p:sp>
      <p:pic>
        <p:nvPicPr>
          <p:cNvPr id="5" name="Picture 6"/>
          <p:cNvPicPr>
            <a:picLocks noChangeAspect="1" noChangeArrowheads="1"/>
          </p:cNvPicPr>
          <p:nvPr/>
        </p:nvPicPr>
        <p:blipFill>
          <a:blip r:embed="rId3"/>
          <a:srcRect/>
          <a:stretch>
            <a:fillRect/>
          </a:stretch>
        </p:blipFill>
        <p:spPr>
          <a:xfrm>
            <a:off x="606425" y="3563938"/>
            <a:ext cx="6977063" cy="2187575"/>
          </a:xfrm>
          <a:prstGeom prst="rect">
            <a:avLst/>
          </a:prstGeom>
          <a:noFill/>
          <a:ln/>
        </p:spPr>
      </p:pic>
      <p:grpSp>
        <p:nvGrpSpPr>
          <p:cNvPr id="6" name="Group 8"/>
          <p:cNvGrpSpPr>
            <a:grpSpLocks/>
          </p:cNvGrpSpPr>
          <p:nvPr/>
        </p:nvGrpSpPr>
        <p:grpSpPr bwMode="auto">
          <a:xfrm>
            <a:off x="1957388" y="1482499"/>
            <a:ext cx="4886325" cy="2106613"/>
            <a:chOff x="1041" y="1919"/>
            <a:chExt cx="3078" cy="1327"/>
          </a:xfrm>
        </p:grpSpPr>
        <p:pic>
          <p:nvPicPr>
            <p:cNvPr id="7" name="Picture 4"/>
            <p:cNvPicPr>
              <a:picLocks noChangeAspect="1" noChangeArrowheads="1"/>
            </p:cNvPicPr>
            <p:nvPr/>
          </p:nvPicPr>
          <p:blipFill>
            <a:blip r:embed="rId4"/>
            <a:srcRect/>
            <a:stretch>
              <a:fillRect/>
            </a:stretch>
          </p:blipFill>
          <p:spPr bwMode="auto">
            <a:xfrm>
              <a:off x="1041" y="1919"/>
              <a:ext cx="3078" cy="1016"/>
            </a:xfrm>
            <a:prstGeom prst="rect">
              <a:avLst/>
            </a:prstGeom>
            <a:noFill/>
            <a:ln>
              <a:noFill/>
            </a:ln>
            <a:effectLst/>
          </p:spPr>
        </p:pic>
        <p:sp>
          <p:nvSpPr>
            <p:cNvPr id="8" name="Rectangle 7"/>
            <p:cNvSpPr>
              <a:spLocks noChangeArrowheads="1"/>
            </p:cNvSpPr>
            <p:nvPr/>
          </p:nvSpPr>
          <p:spPr bwMode="auto">
            <a:xfrm>
              <a:off x="1408" y="3013"/>
              <a:ext cx="2210" cy="233"/>
            </a:xfrm>
            <a:prstGeom prst="rect">
              <a:avLst/>
            </a:prstGeom>
            <a:noFill/>
            <a:ln w="9525">
              <a:noFill/>
              <a:miter lim="800000"/>
              <a:headEnd/>
              <a:tailEnd/>
            </a:ln>
            <a:effectLst/>
          </p:spPr>
          <p:txBody>
            <a:bodyPr>
              <a:spAutoFit/>
            </a:bodyPr>
            <a:lstStyle/>
            <a:p>
              <a:r>
                <a:rPr lang="en-US" i="1" dirty="0"/>
                <a:t>Air-core coil </a:t>
              </a:r>
            </a:p>
          </p:txBody>
        </p:sp>
      </p:grpSp>
    </p:spTree>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815" y="682171"/>
            <a:ext cx="7759700" cy="684213"/>
          </a:xfrm>
        </p:spPr>
        <p:txBody>
          <a:bodyPr/>
          <a:lstStyle/>
          <a:p>
            <a:r>
              <a:rPr lang="en-AU" dirty="0"/>
              <a:t>Inductor Example</a:t>
            </a:r>
          </a:p>
        </p:txBody>
      </p:sp>
      <p:sp>
        <p:nvSpPr>
          <p:cNvPr id="3" name="Content Placeholder 2"/>
          <p:cNvSpPr>
            <a:spLocks noGrp="1"/>
          </p:cNvSpPr>
          <p:nvPr>
            <p:ph idx="1"/>
          </p:nvPr>
        </p:nvSpPr>
        <p:spPr>
          <a:xfrm>
            <a:off x="927100" y="2418556"/>
            <a:ext cx="7759700" cy="3208337"/>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16</a:t>
            </a:fld>
            <a:r>
              <a:rPr lang="en-US" dirty="0"/>
              <a:t>/50</a:t>
            </a:r>
          </a:p>
        </p:txBody>
      </p:sp>
      <p:grpSp>
        <p:nvGrpSpPr>
          <p:cNvPr id="5" name="Group 8"/>
          <p:cNvGrpSpPr>
            <a:grpSpLocks/>
          </p:cNvGrpSpPr>
          <p:nvPr/>
        </p:nvGrpSpPr>
        <p:grpSpPr bwMode="auto">
          <a:xfrm>
            <a:off x="1158875" y="1435100"/>
            <a:ext cx="5870575" cy="4716463"/>
            <a:chOff x="730" y="904"/>
            <a:chExt cx="3698" cy="2971"/>
          </a:xfrm>
        </p:grpSpPr>
        <p:pic>
          <p:nvPicPr>
            <p:cNvPr id="6" name="Picture 4"/>
            <p:cNvPicPr>
              <a:picLocks noChangeAspect="1" noChangeArrowheads="1"/>
            </p:cNvPicPr>
            <p:nvPr/>
          </p:nvPicPr>
          <p:blipFill>
            <a:blip r:embed="rId2"/>
            <a:srcRect/>
            <a:stretch>
              <a:fillRect/>
            </a:stretch>
          </p:blipFill>
          <p:spPr bwMode="auto">
            <a:xfrm>
              <a:off x="730" y="904"/>
              <a:ext cx="3698" cy="2766"/>
            </a:xfrm>
            <a:prstGeom prst="rect">
              <a:avLst/>
            </a:prstGeom>
            <a:noFill/>
            <a:ln>
              <a:noFill/>
            </a:ln>
            <a:effectLst/>
          </p:spPr>
        </p:pic>
        <p:sp>
          <p:nvSpPr>
            <p:cNvPr id="7" name="Rectangle 7"/>
            <p:cNvSpPr>
              <a:spLocks noChangeArrowheads="1"/>
            </p:cNvSpPr>
            <p:nvPr/>
          </p:nvSpPr>
          <p:spPr bwMode="auto">
            <a:xfrm>
              <a:off x="1545" y="3642"/>
              <a:ext cx="2074" cy="233"/>
            </a:xfrm>
            <a:prstGeom prst="rect">
              <a:avLst/>
            </a:prstGeom>
            <a:noFill/>
            <a:ln w="9525">
              <a:noFill/>
              <a:miter lim="800000"/>
              <a:headEnd/>
              <a:tailEnd/>
            </a:ln>
            <a:effectLst/>
          </p:spPr>
          <p:txBody>
            <a:bodyPr>
              <a:spAutoFit/>
            </a:bodyPr>
            <a:lstStyle/>
            <a:p>
              <a:endParaRPr lang="en-US" i="1" dirty="0"/>
            </a:p>
          </p:txBody>
        </p:sp>
      </p:grpSp>
    </p:spTree>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12800"/>
            <a:ext cx="7759700" cy="684213"/>
          </a:xfrm>
        </p:spPr>
        <p:txBody>
          <a:bodyPr/>
          <a:lstStyle/>
          <a:p>
            <a:r>
              <a:rPr lang="en-AU" dirty="0"/>
              <a:t>Inductor Types</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17</a:t>
            </a:fld>
            <a:r>
              <a:rPr lang="en-US" dirty="0"/>
              <a:t>/50</a:t>
            </a:r>
          </a:p>
        </p:txBody>
      </p:sp>
      <p:pic>
        <p:nvPicPr>
          <p:cNvPr id="6" name="Picture 4"/>
          <p:cNvPicPr>
            <a:picLocks noChangeAspect="1" noChangeArrowheads="1"/>
          </p:cNvPicPr>
          <p:nvPr/>
        </p:nvPicPr>
        <p:blipFill>
          <a:blip r:embed="rId3"/>
          <a:srcRect/>
          <a:stretch>
            <a:fillRect/>
          </a:stretch>
        </p:blipFill>
        <p:spPr bwMode="auto">
          <a:xfrm>
            <a:off x="2961595" y="1590675"/>
            <a:ext cx="2681288" cy="4525963"/>
          </a:xfrm>
          <a:prstGeom prst="rect">
            <a:avLst/>
          </a:prstGeom>
          <a:noFill/>
          <a:ln>
            <a:noFill/>
          </a:ln>
          <a:effectLst/>
        </p:spPr>
      </p:pic>
    </p:spTree>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69257"/>
            <a:ext cx="7759700" cy="684213"/>
          </a:xfrm>
        </p:spPr>
        <p:txBody>
          <a:bodyPr/>
          <a:lstStyle/>
          <a:p>
            <a:endParaRPr lang="en-AU" dirty="0"/>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18</a:t>
            </a:fld>
            <a:r>
              <a:rPr lang="en-US" dirty="0"/>
              <a:t>/50</a:t>
            </a:r>
          </a:p>
        </p:txBody>
      </p:sp>
      <p:grpSp>
        <p:nvGrpSpPr>
          <p:cNvPr id="5" name="Group 9"/>
          <p:cNvGrpSpPr>
            <a:grpSpLocks/>
          </p:cNvGrpSpPr>
          <p:nvPr/>
        </p:nvGrpSpPr>
        <p:grpSpPr bwMode="auto">
          <a:xfrm>
            <a:off x="885825" y="1439863"/>
            <a:ext cx="6569075" cy="4775199"/>
            <a:chOff x="558" y="927"/>
            <a:chExt cx="4138" cy="3008"/>
          </a:xfrm>
        </p:grpSpPr>
        <p:pic>
          <p:nvPicPr>
            <p:cNvPr id="6" name="Picture 6"/>
            <p:cNvPicPr>
              <a:picLocks noChangeAspect="1" noChangeArrowheads="1"/>
            </p:cNvPicPr>
            <p:nvPr/>
          </p:nvPicPr>
          <p:blipFill>
            <a:blip r:embed="rId2"/>
            <a:srcRect/>
            <a:stretch>
              <a:fillRect/>
            </a:stretch>
          </p:blipFill>
          <p:spPr bwMode="auto">
            <a:xfrm>
              <a:off x="558" y="927"/>
              <a:ext cx="4044" cy="2620"/>
            </a:xfrm>
            <a:prstGeom prst="rect">
              <a:avLst/>
            </a:prstGeom>
            <a:noFill/>
            <a:ln>
              <a:noFill/>
            </a:ln>
            <a:effectLst/>
          </p:spPr>
        </p:pic>
        <p:sp>
          <p:nvSpPr>
            <p:cNvPr id="7" name="Rectangle 8"/>
            <p:cNvSpPr>
              <a:spLocks noChangeArrowheads="1"/>
            </p:cNvSpPr>
            <p:nvPr/>
          </p:nvSpPr>
          <p:spPr bwMode="auto">
            <a:xfrm>
              <a:off x="686" y="3528"/>
              <a:ext cx="4010" cy="407"/>
            </a:xfrm>
            <a:prstGeom prst="rect">
              <a:avLst/>
            </a:prstGeom>
            <a:noFill/>
            <a:ln w="9525">
              <a:noFill/>
              <a:miter lim="800000"/>
              <a:headEnd/>
              <a:tailEnd/>
            </a:ln>
            <a:effectLst/>
          </p:spPr>
          <p:txBody>
            <a:bodyPr>
              <a:spAutoFit/>
            </a:bodyPr>
            <a:lstStyle/>
            <a:p>
              <a:r>
                <a:rPr lang="en-US" i="1" dirty="0"/>
                <a:t>Relative sizes of different types of inductors: (a) </a:t>
              </a:r>
              <a:r>
                <a:rPr lang="en-US" i="1" dirty="0" err="1"/>
                <a:t>toroid</a:t>
              </a:r>
              <a:r>
                <a:rPr lang="en-US" i="1" dirty="0"/>
                <a:t>, high-current; (b) </a:t>
              </a:r>
              <a:r>
                <a:rPr lang="en-US" i="1" dirty="0" err="1"/>
                <a:t>phenolic</a:t>
              </a:r>
              <a:r>
                <a:rPr lang="en-US" i="1" dirty="0"/>
                <a:t> (resin or plastic core); (c) ferrite core.</a:t>
              </a:r>
            </a:p>
          </p:txBody>
        </p:sp>
      </p:grpSp>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815" y="783771"/>
            <a:ext cx="7759700" cy="684213"/>
          </a:xfrm>
        </p:spPr>
        <p:txBody>
          <a:bodyPr/>
          <a:lstStyle/>
          <a:p>
            <a:r>
              <a:rPr lang="en-AU" dirty="0"/>
              <a:t>Variable Inductors</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19</a:t>
            </a:fld>
            <a:r>
              <a:rPr lang="en-US" dirty="0"/>
              <a:t>/50</a:t>
            </a:r>
          </a:p>
        </p:txBody>
      </p:sp>
      <p:grpSp>
        <p:nvGrpSpPr>
          <p:cNvPr id="5" name="Group 7"/>
          <p:cNvGrpSpPr>
            <a:grpSpLocks/>
          </p:cNvGrpSpPr>
          <p:nvPr/>
        </p:nvGrpSpPr>
        <p:grpSpPr bwMode="auto">
          <a:xfrm>
            <a:off x="2092325" y="2393950"/>
            <a:ext cx="4033838" cy="3184526"/>
            <a:chOff x="1318" y="1838"/>
            <a:chExt cx="2541" cy="2006"/>
          </a:xfrm>
        </p:grpSpPr>
        <p:pic>
          <p:nvPicPr>
            <p:cNvPr id="6" name="Picture 4"/>
            <p:cNvPicPr>
              <a:picLocks noChangeAspect="1" noChangeArrowheads="1"/>
            </p:cNvPicPr>
            <p:nvPr/>
          </p:nvPicPr>
          <p:blipFill>
            <a:blip r:embed="rId2"/>
            <a:srcRect/>
            <a:stretch>
              <a:fillRect/>
            </a:stretch>
          </p:blipFill>
          <p:spPr bwMode="auto">
            <a:xfrm>
              <a:off x="1318" y="1838"/>
              <a:ext cx="2524" cy="1178"/>
            </a:xfrm>
            <a:prstGeom prst="rect">
              <a:avLst/>
            </a:prstGeom>
            <a:noFill/>
            <a:ln>
              <a:noFill/>
            </a:ln>
            <a:effectLst/>
          </p:spPr>
        </p:pic>
        <p:sp>
          <p:nvSpPr>
            <p:cNvPr id="7" name="Rectangle 6"/>
            <p:cNvSpPr>
              <a:spLocks noChangeArrowheads="1"/>
            </p:cNvSpPr>
            <p:nvPr/>
          </p:nvSpPr>
          <p:spPr bwMode="auto">
            <a:xfrm>
              <a:off x="1377" y="2913"/>
              <a:ext cx="2482" cy="931"/>
            </a:xfrm>
            <a:prstGeom prst="rect">
              <a:avLst/>
            </a:prstGeom>
            <a:noFill/>
            <a:ln w="9525">
              <a:noFill/>
              <a:miter lim="800000"/>
              <a:headEnd/>
              <a:tailEnd/>
            </a:ln>
            <a:effectLst/>
          </p:spPr>
          <p:txBody>
            <a:bodyPr>
              <a:spAutoFit/>
            </a:bodyPr>
            <a:lstStyle/>
            <a:p>
              <a:r>
                <a:rPr lang="en-US" b="1" dirty="0" err="1"/>
                <a:t>F</a:t>
              </a:r>
              <a:r>
                <a:rPr lang="en-US" i="1" dirty="0" err="1"/>
                <a:t>Variable</a:t>
              </a:r>
              <a:r>
                <a:rPr lang="en-US" i="1" dirty="0"/>
                <a:t> inductors with a typical range of values from 1 </a:t>
              </a:r>
              <a:r>
                <a:rPr lang="en-US" dirty="0" err="1"/>
                <a:t>m</a:t>
              </a:r>
              <a:r>
                <a:rPr lang="en-US" i="1" dirty="0" err="1"/>
                <a:t>H</a:t>
              </a:r>
              <a:r>
                <a:rPr lang="en-US" i="1" dirty="0"/>
                <a:t> to 100 </a:t>
              </a:r>
              <a:r>
                <a:rPr lang="en-US" dirty="0" err="1"/>
                <a:t>m</a:t>
              </a:r>
              <a:r>
                <a:rPr lang="en-US" i="1" dirty="0" err="1"/>
                <a:t>H</a:t>
              </a:r>
              <a:r>
                <a:rPr lang="en-US" i="1" dirty="0"/>
                <a:t>; commonly used in oscillators and various RF circuits such as CB transceivers, televisions, and radios.</a:t>
              </a:r>
            </a:p>
          </p:txBody>
        </p:sp>
      </p:grpSp>
    </p:spTree>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7 summary</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endParaRPr lang="en-US" dirty="0"/>
          </a:p>
          <a:p>
            <a:pPr>
              <a:buFont typeface="Wingdings" pitchFamily="2" charset="2"/>
              <a:buNone/>
            </a:pPr>
            <a:r>
              <a:rPr lang="en-AU" dirty="0"/>
              <a:t>(</a:t>
            </a:r>
            <a:r>
              <a:rPr lang="en-AU" dirty="0" err="1"/>
              <a:t>Boylestad</a:t>
            </a:r>
            <a:r>
              <a:rPr lang="en-AU" dirty="0"/>
              <a:t> – Chapter 11, 12)</a:t>
            </a:r>
            <a:endParaRPr lang="en-US" dirty="0"/>
          </a:p>
          <a:p>
            <a:endParaRPr lang="en-US" dirty="0"/>
          </a:p>
          <a:p>
            <a:r>
              <a:rPr lang="en-US" dirty="0"/>
              <a:t>Self Inductance</a:t>
            </a:r>
          </a:p>
          <a:p>
            <a:r>
              <a:rPr lang="en-US" dirty="0"/>
              <a:t>Induced Voltage</a:t>
            </a:r>
          </a:p>
          <a:p>
            <a:r>
              <a:rPr lang="en-US" dirty="0"/>
              <a:t>Inductors in Series and Parallel</a:t>
            </a:r>
          </a:p>
          <a:p>
            <a:r>
              <a:rPr lang="en-US" dirty="0"/>
              <a:t>Transients in R-L circuits</a:t>
            </a:r>
          </a:p>
          <a:p>
            <a:r>
              <a:rPr lang="en-US" dirty="0"/>
              <a:t>Time Constants</a:t>
            </a:r>
          </a:p>
          <a:p>
            <a:r>
              <a:rPr lang="en-US" dirty="0"/>
              <a:t>Energy Storage</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757" y="682171"/>
            <a:ext cx="7759700" cy="684213"/>
          </a:xfrm>
        </p:spPr>
        <p:txBody>
          <a:bodyPr/>
          <a:lstStyle/>
          <a:p>
            <a:r>
              <a:rPr lang="en-AU" dirty="0"/>
              <a:t>Faraday’s Law</a:t>
            </a:r>
          </a:p>
        </p:txBody>
      </p:sp>
      <p:sp>
        <p:nvSpPr>
          <p:cNvPr id="3" name="Content Placeholder 2"/>
          <p:cNvSpPr>
            <a:spLocks noGrp="1"/>
          </p:cNvSpPr>
          <p:nvPr>
            <p:ph idx="1"/>
          </p:nvPr>
        </p:nvSpPr>
        <p:spPr>
          <a:xfrm>
            <a:off x="578757" y="1366384"/>
            <a:ext cx="3180443" cy="4616904"/>
          </a:xfrm>
        </p:spPr>
        <p:txBody>
          <a:bodyPr/>
          <a:lstStyle/>
          <a:p>
            <a:r>
              <a:rPr lang="en-US" b="1" dirty="0"/>
              <a:t>Faraday’s law of electromagnetic induction, </a:t>
            </a:r>
            <a:r>
              <a:rPr lang="en-US" dirty="0"/>
              <a:t>is one of the most important in this field because it enables us to establish ac and dc voltages with a generator.</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20</a:t>
            </a:fld>
            <a:r>
              <a:rPr lang="en-US" dirty="0"/>
              <a:t>/50</a:t>
            </a:r>
          </a:p>
        </p:txBody>
      </p:sp>
      <p:grpSp>
        <p:nvGrpSpPr>
          <p:cNvPr id="5" name="Group 7"/>
          <p:cNvGrpSpPr>
            <a:grpSpLocks/>
          </p:cNvGrpSpPr>
          <p:nvPr/>
        </p:nvGrpSpPr>
        <p:grpSpPr bwMode="auto">
          <a:xfrm>
            <a:off x="1258887" y="1258889"/>
            <a:ext cx="7654926" cy="4946649"/>
            <a:chOff x="-619" y="1043"/>
            <a:chExt cx="4822" cy="3116"/>
          </a:xfrm>
        </p:grpSpPr>
        <p:pic>
          <p:nvPicPr>
            <p:cNvPr id="6" name="Picture 4"/>
            <p:cNvPicPr>
              <a:picLocks noChangeAspect="1" noChangeArrowheads="1"/>
            </p:cNvPicPr>
            <p:nvPr/>
          </p:nvPicPr>
          <p:blipFill>
            <a:blip r:embed="rId3"/>
            <a:srcRect/>
            <a:stretch>
              <a:fillRect/>
            </a:stretch>
          </p:blipFill>
          <p:spPr bwMode="auto">
            <a:xfrm>
              <a:off x="956" y="1043"/>
              <a:ext cx="3247" cy="2768"/>
            </a:xfrm>
            <a:prstGeom prst="rect">
              <a:avLst/>
            </a:prstGeom>
            <a:noFill/>
            <a:ln>
              <a:noFill/>
            </a:ln>
            <a:effectLst/>
          </p:spPr>
        </p:pic>
        <p:sp>
          <p:nvSpPr>
            <p:cNvPr id="7" name="Rectangle 6"/>
            <p:cNvSpPr>
              <a:spLocks noChangeArrowheads="1"/>
            </p:cNvSpPr>
            <p:nvPr/>
          </p:nvSpPr>
          <p:spPr bwMode="auto">
            <a:xfrm>
              <a:off x="-619" y="3752"/>
              <a:ext cx="3195" cy="407"/>
            </a:xfrm>
            <a:prstGeom prst="rect">
              <a:avLst/>
            </a:prstGeom>
            <a:noFill/>
            <a:ln w="9525">
              <a:noFill/>
              <a:miter lim="800000"/>
              <a:headEnd/>
              <a:tailEnd/>
            </a:ln>
            <a:effectLst/>
          </p:spPr>
          <p:txBody>
            <a:bodyPr>
              <a:spAutoFit/>
            </a:bodyPr>
            <a:lstStyle/>
            <a:p>
              <a:r>
                <a:rPr lang="en-US" i="1" dirty="0"/>
                <a:t>Generating an induced voltage by moving a conductor through a magnetic field.</a:t>
              </a:r>
            </a:p>
          </p:txBody>
        </p:sp>
      </p:grpSp>
    </p:spTree>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96686"/>
            <a:ext cx="7759700" cy="684213"/>
          </a:xfrm>
        </p:spPr>
        <p:txBody>
          <a:bodyPr/>
          <a:lstStyle/>
          <a:p>
            <a:r>
              <a:rPr lang="en-AU" dirty="0"/>
              <a:t>The induced Voltage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21</a:t>
            </a:fld>
            <a:r>
              <a:rPr lang="en-US" dirty="0"/>
              <a:t>/50</a:t>
            </a:r>
          </a:p>
        </p:txBody>
      </p:sp>
      <p:grpSp>
        <p:nvGrpSpPr>
          <p:cNvPr id="5" name="Group 8"/>
          <p:cNvGrpSpPr>
            <a:grpSpLocks/>
          </p:cNvGrpSpPr>
          <p:nvPr/>
        </p:nvGrpSpPr>
        <p:grpSpPr bwMode="auto">
          <a:xfrm>
            <a:off x="1441450" y="1924050"/>
            <a:ext cx="5307013" cy="3775076"/>
            <a:chOff x="908" y="1402"/>
            <a:chExt cx="3343" cy="2378"/>
          </a:xfrm>
        </p:grpSpPr>
        <p:pic>
          <p:nvPicPr>
            <p:cNvPr id="6" name="Picture 4"/>
            <p:cNvPicPr>
              <a:picLocks noChangeAspect="1" noChangeArrowheads="1"/>
            </p:cNvPicPr>
            <p:nvPr/>
          </p:nvPicPr>
          <p:blipFill>
            <a:blip r:embed="rId3"/>
            <a:srcRect/>
            <a:stretch>
              <a:fillRect/>
            </a:stretch>
          </p:blipFill>
          <p:spPr bwMode="auto">
            <a:xfrm>
              <a:off x="908" y="1402"/>
              <a:ext cx="3343" cy="2051"/>
            </a:xfrm>
            <a:prstGeom prst="rect">
              <a:avLst/>
            </a:prstGeom>
            <a:noFill/>
            <a:ln>
              <a:noFill/>
            </a:ln>
            <a:effectLst/>
          </p:spPr>
        </p:pic>
        <p:sp>
          <p:nvSpPr>
            <p:cNvPr id="7" name="Rectangle 7"/>
            <p:cNvSpPr>
              <a:spLocks noChangeArrowheads="1"/>
            </p:cNvSpPr>
            <p:nvPr/>
          </p:nvSpPr>
          <p:spPr bwMode="auto">
            <a:xfrm>
              <a:off x="1387" y="3547"/>
              <a:ext cx="2262" cy="233"/>
            </a:xfrm>
            <a:prstGeom prst="rect">
              <a:avLst/>
            </a:prstGeom>
            <a:noFill/>
            <a:ln w="9525">
              <a:noFill/>
              <a:miter lim="800000"/>
              <a:headEnd/>
              <a:tailEnd/>
            </a:ln>
            <a:effectLst/>
          </p:spPr>
          <p:txBody>
            <a:bodyPr>
              <a:spAutoFit/>
            </a:bodyPr>
            <a:lstStyle/>
            <a:p>
              <a:r>
                <a:rPr lang="en-US" i="1" dirty="0"/>
                <a:t>Demonstrating Faraday’s law.</a:t>
              </a:r>
            </a:p>
          </p:txBody>
        </p:sp>
      </p:grpSp>
    </p:spTree>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29" y="754743"/>
            <a:ext cx="7759700" cy="684213"/>
          </a:xfrm>
        </p:spPr>
        <p:txBody>
          <a:bodyPr/>
          <a:lstStyle/>
          <a:p>
            <a:r>
              <a:rPr lang="en-AU" dirty="0"/>
              <a:t>Induced Voltage</a:t>
            </a:r>
          </a:p>
        </p:txBody>
      </p:sp>
      <p:sp>
        <p:nvSpPr>
          <p:cNvPr id="3" name="Content Placeholder 2"/>
          <p:cNvSpPr>
            <a:spLocks noGrp="1"/>
          </p:cNvSpPr>
          <p:nvPr>
            <p:ph idx="1"/>
          </p:nvPr>
        </p:nvSpPr>
        <p:spPr>
          <a:xfrm>
            <a:off x="-261256" y="1438956"/>
            <a:ext cx="5399314" cy="3060473"/>
          </a:xfrm>
        </p:spPr>
        <p:txBody>
          <a:bodyPr/>
          <a:lstStyle/>
          <a:p>
            <a:pPr lvl="1"/>
            <a:r>
              <a:rPr lang="en-US" sz="2200" dirty="0">
                <a:solidFill>
                  <a:srgbClr val="CC0000"/>
                </a:solidFill>
              </a:rPr>
              <a:t>Faraday’s Law:</a:t>
            </a:r>
            <a:r>
              <a:rPr lang="en-US" sz="2200" dirty="0"/>
              <a:t> When the magnetic flux </a:t>
            </a:r>
            <a:r>
              <a:rPr lang="en-US" sz="2200" dirty="0">
                <a:solidFill>
                  <a:srgbClr val="CC0000"/>
                </a:solidFill>
                <a:latin typeface="Symbol" pitchFamily="18" charset="2"/>
              </a:rPr>
              <a:t>f</a:t>
            </a:r>
            <a:r>
              <a:rPr lang="en-US" sz="2200" dirty="0"/>
              <a:t> cutting coil (or a wire) changes with time (or when the coil or wire moves through magnetic flux) a voltage </a:t>
            </a:r>
            <a:r>
              <a:rPr lang="en-US" sz="2200" dirty="0">
                <a:solidFill>
                  <a:srgbClr val="CC0000"/>
                </a:solidFill>
              </a:rPr>
              <a:t>e</a:t>
            </a:r>
            <a:r>
              <a:rPr lang="en-US" sz="2200" dirty="0"/>
              <a:t> is induced in it</a:t>
            </a:r>
          </a:p>
          <a:p>
            <a:pPr lvl="1"/>
            <a:r>
              <a:rPr lang="en-US" sz="2200" dirty="0">
                <a:solidFill>
                  <a:srgbClr val="CC0000"/>
                </a:solidFill>
              </a:rPr>
              <a:t>Lenz’s Law:</a:t>
            </a:r>
            <a:r>
              <a:rPr lang="en-US" sz="2200" dirty="0"/>
              <a:t> The induced voltage in a coil opposes the voltage source that led to the establishment of flux</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22</a:t>
            </a:fld>
            <a:r>
              <a:rPr lang="en-US" dirty="0"/>
              <a:t>/50</a:t>
            </a:r>
          </a:p>
        </p:txBody>
      </p:sp>
      <p:grpSp>
        <p:nvGrpSpPr>
          <p:cNvPr id="5" name="Group 8"/>
          <p:cNvGrpSpPr>
            <a:grpSpLocks/>
          </p:cNvGrpSpPr>
          <p:nvPr/>
        </p:nvGrpSpPr>
        <p:grpSpPr bwMode="auto">
          <a:xfrm>
            <a:off x="4759325" y="2171144"/>
            <a:ext cx="4206875" cy="3227388"/>
            <a:chOff x="1304" y="1548"/>
            <a:chExt cx="2650" cy="2033"/>
          </a:xfrm>
        </p:grpSpPr>
        <p:pic>
          <p:nvPicPr>
            <p:cNvPr id="6" name="Picture 4"/>
            <p:cNvPicPr>
              <a:picLocks noChangeAspect="1" noChangeArrowheads="1"/>
            </p:cNvPicPr>
            <p:nvPr/>
          </p:nvPicPr>
          <p:blipFill>
            <a:blip r:embed="rId4"/>
            <a:srcRect/>
            <a:stretch>
              <a:fillRect/>
            </a:stretch>
          </p:blipFill>
          <p:spPr bwMode="auto">
            <a:xfrm>
              <a:off x="1318" y="1548"/>
              <a:ext cx="2524" cy="1758"/>
            </a:xfrm>
            <a:prstGeom prst="rect">
              <a:avLst/>
            </a:prstGeom>
            <a:noFill/>
            <a:ln>
              <a:noFill/>
            </a:ln>
            <a:effectLst/>
          </p:spPr>
        </p:pic>
        <p:sp>
          <p:nvSpPr>
            <p:cNvPr id="7" name="Rectangle 7"/>
            <p:cNvSpPr>
              <a:spLocks noChangeArrowheads="1"/>
            </p:cNvSpPr>
            <p:nvPr/>
          </p:nvSpPr>
          <p:spPr bwMode="auto">
            <a:xfrm>
              <a:off x="1304" y="3348"/>
              <a:ext cx="2650" cy="233"/>
            </a:xfrm>
            <a:prstGeom prst="rect">
              <a:avLst/>
            </a:prstGeom>
            <a:noFill/>
            <a:ln w="9525">
              <a:noFill/>
              <a:miter lim="800000"/>
              <a:headEnd/>
              <a:tailEnd/>
            </a:ln>
            <a:effectLst/>
          </p:spPr>
          <p:txBody>
            <a:bodyPr>
              <a:spAutoFit/>
            </a:bodyPr>
            <a:lstStyle/>
            <a:p>
              <a:r>
                <a:rPr lang="en-US" i="1" dirty="0"/>
                <a:t>Demonstrating the effect of Lenz’s law.</a:t>
              </a:r>
            </a:p>
          </p:txBody>
        </p:sp>
      </p:grpSp>
      <p:graphicFrame>
        <p:nvGraphicFramePr>
          <p:cNvPr id="9218" name="Object 3"/>
          <p:cNvGraphicFramePr>
            <a:graphicFrameLocks noChangeAspect="1"/>
          </p:cNvGraphicFramePr>
          <p:nvPr/>
        </p:nvGraphicFramePr>
        <p:xfrm>
          <a:off x="587375" y="4768850"/>
          <a:ext cx="3141663" cy="1258888"/>
        </p:xfrm>
        <a:graphic>
          <a:graphicData uri="http://schemas.openxmlformats.org/presentationml/2006/ole">
            <mc:AlternateContent xmlns:mc="http://schemas.openxmlformats.org/markup-compatibility/2006">
              <mc:Choice xmlns:v="urn:schemas-microsoft-com:vml" Requires="v">
                <p:oleObj spid="_x0000_s9272" name="Equation" r:id="rId5" imgW="1803240" imgH="634680" progId="Equation.3">
                  <p:embed/>
                </p:oleObj>
              </mc:Choice>
              <mc:Fallback>
                <p:oleObj name="Equation" r:id="rId5" imgW="1803240" imgH="6346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768850"/>
                        <a:ext cx="3141663"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Tm="5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545" y="707230"/>
            <a:ext cx="7759700" cy="684213"/>
          </a:xfrm>
        </p:spPr>
        <p:txBody>
          <a:bodyPr/>
          <a:lstStyle/>
          <a:p>
            <a:r>
              <a:rPr lang="en-AU" dirty="0"/>
              <a:t>Inductor in a circuit</a:t>
            </a:r>
          </a:p>
        </p:txBody>
      </p:sp>
      <p:sp>
        <p:nvSpPr>
          <p:cNvPr id="3" name="Content Placeholder 2"/>
          <p:cNvSpPr>
            <a:spLocks noGrp="1"/>
          </p:cNvSpPr>
          <p:nvPr>
            <p:ph idx="1"/>
          </p:nvPr>
        </p:nvSpPr>
        <p:spPr>
          <a:xfrm>
            <a:off x="393699" y="1294606"/>
            <a:ext cx="5562201" cy="4841082"/>
          </a:xfrm>
        </p:spPr>
        <p:txBody>
          <a:bodyPr/>
          <a:lstStyle/>
          <a:p>
            <a:pPr>
              <a:lnSpc>
                <a:spcPct val="90000"/>
              </a:lnSpc>
            </a:pPr>
            <a:r>
              <a:rPr lang="en-US" dirty="0"/>
              <a:t>Using the circuit symbol of an inductor we can draw a circuit which represents a simple switching operation of a coil (R could be the wire resistance or an external resistance)</a:t>
            </a:r>
          </a:p>
          <a:p>
            <a:pPr>
              <a:lnSpc>
                <a:spcPct val="90000"/>
              </a:lnSpc>
            </a:pPr>
            <a:endParaRPr lang="en-US" dirty="0"/>
          </a:p>
          <a:p>
            <a:pPr>
              <a:lnSpc>
                <a:spcPct val="90000"/>
              </a:lnSpc>
            </a:pPr>
            <a:r>
              <a:rPr lang="en-US" dirty="0"/>
              <a:t>When the switch is closed, a current will continue to flow</a:t>
            </a:r>
          </a:p>
          <a:p>
            <a:pPr>
              <a:lnSpc>
                <a:spcPct val="90000"/>
              </a:lnSpc>
            </a:pPr>
            <a:endParaRPr lang="en-US" dirty="0"/>
          </a:p>
          <a:p>
            <a:pPr>
              <a:lnSpc>
                <a:spcPct val="90000"/>
              </a:lnSpc>
            </a:pPr>
            <a:r>
              <a:rPr lang="en-US" dirty="0"/>
              <a:t>As a result of </a:t>
            </a:r>
            <a:r>
              <a:rPr lang="en-US" dirty="0">
                <a:solidFill>
                  <a:srgbClr val="CC0000"/>
                </a:solidFill>
              </a:rPr>
              <a:t>L</a:t>
            </a:r>
            <a:r>
              <a:rPr lang="en-US" dirty="0"/>
              <a:t> of the coil (</a:t>
            </a:r>
            <a:r>
              <a:rPr lang="en-US" dirty="0" err="1"/>
              <a:t>ie</a:t>
            </a:r>
            <a:r>
              <a:rPr lang="en-US" dirty="0"/>
              <a:t>, </a:t>
            </a:r>
            <a:r>
              <a:rPr lang="en-US" dirty="0" err="1"/>
              <a:t>behaviour</a:t>
            </a:r>
            <a:r>
              <a:rPr lang="en-US" dirty="0"/>
              <a:t> of the coil) , an induced voltage </a:t>
            </a:r>
            <a:r>
              <a:rPr lang="en-US" dirty="0">
                <a:solidFill>
                  <a:srgbClr val="CC0000"/>
                </a:solidFill>
              </a:rPr>
              <a:t>e</a:t>
            </a:r>
            <a:r>
              <a:rPr lang="en-US" dirty="0"/>
              <a:t> will be developed (Note the polarity as supported by Lenz’s law).  </a:t>
            </a:r>
            <a:endParaRPr lang="en-US" sz="2600"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23</a:t>
            </a:fld>
            <a:r>
              <a:rPr lang="en-US" dirty="0"/>
              <a:t>/50</a:t>
            </a:r>
          </a:p>
        </p:txBody>
      </p:sp>
      <p:graphicFrame>
        <p:nvGraphicFramePr>
          <p:cNvPr id="6" name="Object 2"/>
          <p:cNvGraphicFramePr>
            <a:graphicFrameLocks noChangeAspect="1"/>
          </p:cNvGraphicFramePr>
          <p:nvPr/>
        </p:nvGraphicFramePr>
        <p:xfrm>
          <a:off x="6580188" y="1658938"/>
          <a:ext cx="922337" cy="460375"/>
        </p:xfrm>
        <a:graphic>
          <a:graphicData uri="http://schemas.openxmlformats.org/presentationml/2006/ole">
            <mc:AlternateContent xmlns:mc="http://schemas.openxmlformats.org/markup-compatibility/2006">
              <mc:Choice xmlns:v="urn:schemas-microsoft-com:vml" Requires="v">
                <p:oleObj spid="_x0000_s10351" name="Visio" r:id="rId3" imgW="895807" imgH="420319" progId="">
                  <p:embed/>
                </p:oleObj>
              </mc:Choice>
              <mc:Fallback>
                <p:oleObj name="Visio" r:id="rId3" imgW="895807" imgH="420319"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188" y="1658938"/>
                        <a:ext cx="9223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6867525" y="4575175"/>
          <a:ext cx="1096963" cy="893763"/>
        </p:xfrm>
        <a:graphic>
          <a:graphicData uri="http://schemas.openxmlformats.org/presentationml/2006/ole">
            <mc:AlternateContent xmlns:mc="http://schemas.openxmlformats.org/markup-compatibility/2006">
              <mc:Choice xmlns:v="urn:schemas-microsoft-com:vml" Requires="v">
                <p:oleObj spid="_x0000_s10352" name="Equation" r:id="rId5" imgW="482400" imgH="393480" progId="Equation.3">
                  <p:embed/>
                </p:oleObj>
              </mc:Choice>
              <mc:Fallback>
                <p:oleObj name="Equation" r:id="rId5" imgW="48240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7525" y="4575175"/>
                        <a:ext cx="1096963"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61"/>
          <p:cNvGrpSpPr>
            <a:grpSpLocks/>
          </p:cNvGrpSpPr>
          <p:nvPr/>
        </p:nvGrpSpPr>
        <p:grpSpPr bwMode="auto">
          <a:xfrm>
            <a:off x="5775325" y="2898775"/>
            <a:ext cx="3035300" cy="1465263"/>
            <a:chOff x="3638" y="2085"/>
            <a:chExt cx="1496" cy="643"/>
          </a:xfrm>
        </p:grpSpPr>
        <p:sp>
          <p:nvSpPr>
            <p:cNvPr id="9" name="AutoShape 34"/>
            <p:cNvSpPr>
              <a:spLocks noChangeAspect="1" noChangeArrowheads="1" noTextEdit="1"/>
            </p:cNvSpPr>
            <p:nvPr/>
          </p:nvSpPr>
          <p:spPr bwMode="auto">
            <a:xfrm>
              <a:off x="3638" y="2085"/>
              <a:ext cx="1496" cy="643"/>
            </a:xfrm>
            <a:prstGeom prst="rect">
              <a:avLst/>
            </a:prstGeom>
            <a:noFill/>
            <a:ln w="9525">
              <a:noFill/>
              <a:miter lim="800000"/>
              <a:headEnd/>
              <a:tailEnd/>
            </a:ln>
          </p:spPr>
          <p:txBody>
            <a:bodyPr/>
            <a:lstStyle/>
            <a:p>
              <a:endParaRPr lang="en-AU"/>
            </a:p>
          </p:txBody>
        </p:sp>
        <p:sp>
          <p:nvSpPr>
            <p:cNvPr id="10" name="Freeform 36"/>
            <p:cNvSpPr>
              <a:spLocks noEditPoints="1"/>
            </p:cNvSpPr>
            <p:nvPr/>
          </p:nvSpPr>
          <p:spPr bwMode="auto">
            <a:xfrm>
              <a:off x="4835" y="2266"/>
              <a:ext cx="44" cy="320"/>
            </a:xfrm>
            <a:custGeom>
              <a:avLst/>
              <a:gdLst>
                <a:gd name="T0" fmla="*/ 2 w 147"/>
                <a:gd name="T1" fmla="*/ 1 h 910"/>
                <a:gd name="T2" fmla="*/ 43 w 147"/>
                <a:gd name="T3" fmla="*/ 39 h 910"/>
                <a:gd name="T4" fmla="*/ 5 w 147"/>
                <a:gd name="T5" fmla="*/ 81 h 910"/>
                <a:gd name="T6" fmla="*/ 2 w 147"/>
                <a:gd name="T7" fmla="*/ 81 h 910"/>
                <a:gd name="T8" fmla="*/ 43 w 147"/>
                <a:gd name="T9" fmla="*/ 119 h 910"/>
                <a:gd name="T10" fmla="*/ 5 w 147"/>
                <a:gd name="T11" fmla="*/ 160 h 910"/>
                <a:gd name="T12" fmla="*/ 2 w 147"/>
                <a:gd name="T13" fmla="*/ 160 h 910"/>
                <a:gd name="T14" fmla="*/ 43 w 147"/>
                <a:gd name="T15" fmla="*/ 199 h 910"/>
                <a:gd name="T16" fmla="*/ 5 w 147"/>
                <a:gd name="T17" fmla="*/ 240 h 910"/>
                <a:gd name="T18" fmla="*/ 2 w 147"/>
                <a:gd name="T19" fmla="*/ 240 h 910"/>
                <a:gd name="T20" fmla="*/ 43 w 147"/>
                <a:gd name="T21" fmla="*/ 279 h 910"/>
                <a:gd name="T22" fmla="*/ 5 w 147"/>
                <a:gd name="T23" fmla="*/ 320 h 910"/>
                <a:gd name="T24" fmla="*/ 2 w 147"/>
                <a:gd name="T25" fmla="*/ 320 h 910"/>
                <a:gd name="T26" fmla="*/ 2 w 147"/>
                <a:gd name="T27" fmla="*/ 1 h 910"/>
                <a:gd name="T28" fmla="*/ 0 w 147"/>
                <a:gd name="T29" fmla="*/ 1 h 910"/>
                <a:gd name="T30" fmla="*/ 2 w 147"/>
                <a:gd name="T31" fmla="*/ 320 h 910"/>
                <a:gd name="T32" fmla="*/ 0 w 147"/>
                <a:gd name="T33" fmla="*/ 320 h 9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
                <a:gd name="T52" fmla="*/ 0 h 910"/>
                <a:gd name="T53" fmla="*/ 147 w 147"/>
                <a:gd name="T54" fmla="*/ 910 h 9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 h="910">
                  <a:moveTo>
                    <a:pt x="8" y="2"/>
                  </a:moveTo>
                  <a:cubicBezTo>
                    <a:pt x="80" y="0"/>
                    <a:pt x="141" y="49"/>
                    <a:pt x="144" y="111"/>
                  </a:cubicBezTo>
                  <a:cubicBezTo>
                    <a:pt x="147" y="174"/>
                    <a:pt x="91" y="227"/>
                    <a:pt x="18" y="229"/>
                  </a:cubicBezTo>
                  <a:cubicBezTo>
                    <a:pt x="15" y="229"/>
                    <a:pt x="11" y="229"/>
                    <a:pt x="8" y="229"/>
                  </a:cubicBezTo>
                  <a:cubicBezTo>
                    <a:pt x="80" y="227"/>
                    <a:pt x="141" y="275"/>
                    <a:pt x="144" y="338"/>
                  </a:cubicBezTo>
                  <a:cubicBezTo>
                    <a:pt x="147" y="401"/>
                    <a:pt x="91" y="453"/>
                    <a:pt x="18" y="456"/>
                  </a:cubicBezTo>
                  <a:cubicBezTo>
                    <a:pt x="15" y="456"/>
                    <a:pt x="11" y="456"/>
                    <a:pt x="8" y="456"/>
                  </a:cubicBezTo>
                  <a:cubicBezTo>
                    <a:pt x="80" y="453"/>
                    <a:pt x="141" y="502"/>
                    <a:pt x="144" y="565"/>
                  </a:cubicBezTo>
                  <a:cubicBezTo>
                    <a:pt x="147" y="627"/>
                    <a:pt x="91" y="680"/>
                    <a:pt x="18" y="683"/>
                  </a:cubicBezTo>
                  <a:cubicBezTo>
                    <a:pt x="15" y="683"/>
                    <a:pt x="11" y="683"/>
                    <a:pt x="8" y="683"/>
                  </a:cubicBezTo>
                  <a:cubicBezTo>
                    <a:pt x="80" y="680"/>
                    <a:pt x="141" y="729"/>
                    <a:pt x="144" y="792"/>
                  </a:cubicBezTo>
                  <a:cubicBezTo>
                    <a:pt x="147" y="854"/>
                    <a:pt x="91" y="907"/>
                    <a:pt x="18" y="909"/>
                  </a:cubicBezTo>
                  <a:cubicBezTo>
                    <a:pt x="15" y="910"/>
                    <a:pt x="11" y="910"/>
                    <a:pt x="8" y="909"/>
                  </a:cubicBezTo>
                  <a:moveTo>
                    <a:pt x="8" y="2"/>
                  </a:moveTo>
                  <a:lnTo>
                    <a:pt x="0" y="2"/>
                  </a:lnTo>
                  <a:moveTo>
                    <a:pt x="8" y="909"/>
                  </a:moveTo>
                  <a:lnTo>
                    <a:pt x="0" y="909"/>
                  </a:lnTo>
                </a:path>
              </a:pathLst>
            </a:custGeom>
            <a:noFill/>
            <a:ln w="1588" cap="rnd">
              <a:solidFill>
                <a:srgbClr val="000000"/>
              </a:solidFill>
              <a:prstDash val="solid"/>
              <a:round/>
              <a:headEnd/>
              <a:tailEnd/>
            </a:ln>
          </p:spPr>
          <p:txBody>
            <a:bodyPr/>
            <a:lstStyle/>
            <a:p>
              <a:endParaRPr lang="en-AU"/>
            </a:p>
          </p:txBody>
        </p:sp>
        <p:sp>
          <p:nvSpPr>
            <p:cNvPr id="11" name="Rectangle 37"/>
            <p:cNvSpPr>
              <a:spLocks noChangeArrowheads="1"/>
            </p:cNvSpPr>
            <p:nvPr/>
          </p:nvSpPr>
          <p:spPr bwMode="auto">
            <a:xfrm>
              <a:off x="4921" y="2361"/>
              <a:ext cx="46" cy="76"/>
            </a:xfrm>
            <a:prstGeom prst="rect">
              <a:avLst/>
            </a:prstGeom>
            <a:noFill/>
            <a:ln w="9525">
              <a:noFill/>
              <a:miter lim="800000"/>
              <a:headEnd/>
              <a:tailEnd/>
            </a:ln>
          </p:spPr>
          <p:txBody>
            <a:bodyPr wrap="none" lIns="0" tIns="0" rIns="0" bIns="0">
              <a:spAutoFit/>
            </a:bodyPr>
            <a:lstStyle/>
            <a:p>
              <a:pPr algn="ctr">
                <a:lnSpc>
                  <a:spcPct val="87000"/>
                </a:lnSpc>
              </a:pPr>
              <a:r>
                <a:rPr lang="en-US" sz="1300">
                  <a:solidFill>
                    <a:srgbClr val="000000"/>
                  </a:solidFill>
                </a:rPr>
                <a:t>L</a:t>
              </a:r>
              <a:endParaRPr lang="en-US" sz="2800" b="1">
                <a:solidFill>
                  <a:schemeClr val="tx2"/>
                </a:solidFill>
                <a:latin typeface="Verdana" pitchFamily="34" charset="0"/>
              </a:endParaRPr>
            </a:p>
          </p:txBody>
        </p:sp>
        <p:sp>
          <p:nvSpPr>
            <p:cNvPr id="12" name="Freeform 38"/>
            <p:cNvSpPr>
              <a:spLocks noEditPoints="1"/>
            </p:cNvSpPr>
            <p:nvPr/>
          </p:nvSpPr>
          <p:spPr bwMode="auto">
            <a:xfrm>
              <a:off x="4060" y="2148"/>
              <a:ext cx="202" cy="27"/>
            </a:xfrm>
            <a:custGeom>
              <a:avLst/>
              <a:gdLst>
                <a:gd name="T0" fmla="*/ 179 w 680"/>
                <a:gd name="T1" fmla="*/ 14 h 76"/>
                <a:gd name="T2" fmla="*/ 191 w 680"/>
                <a:gd name="T3" fmla="*/ 27 h 76"/>
                <a:gd name="T4" fmla="*/ 202 w 680"/>
                <a:gd name="T5" fmla="*/ 14 h 76"/>
                <a:gd name="T6" fmla="*/ 202 w 680"/>
                <a:gd name="T7" fmla="*/ 14 h 76"/>
                <a:gd name="T8" fmla="*/ 191 w 680"/>
                <a:gd name="T9" fmla="*/ 0 h 76"/>
                <a:gd name="T10" fmla="*/ 179 w 680"/>
                <a:gd name="T11" fmla="*/ 14 h 76"/>
                <a:gd name="T12" fmla="*/ 179 w 680"/>
                <a:gd name="T13" fmla="*/ 14 h 76"/>
                <a:gd name="T14" fmla="*/ 0 w 680"/>
                <a:gd name="T15" fmla="*/ 14 h 76"/>
                <a:gd name="T16" fmla="*/ 11 w 680"/>
                <a:gd name="T17" fmla="*/ 27 h 76"/>
                <a:gd name="T18" fmla="*/ 22 w 680"/>
                <a:gd name="T19" fmla="*/ 14 h 76"/>
                <a:gd name="T20" fmla="*/ 22 w 680"/>
                <a:gd name="T21" fmla="*/ 14 h 76"/>
                <a:gd name="T22" fmla="*/ 11 w 680"/>
                <a:gd name="T23" fmla="*/ 0 h 76"/>
                <a:gd name="T24" fmla="*/ 0 w 680"/>
                <a:gd name="T25" fmla="*/ 14 h 76"/>
                <a:gd name="T26" fmla="*/ 0 w 680"/>
                <a:gd name="T27" fmla="*/ 14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0"/>
                <a:gd name="T43" fmla="*/ 0 h 76"/>
                <a:gd name="T44" fmla="*/ 680 w 680"/>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0" h="76">
                  <a:moveTo>
                    <a:pt x="604" y="38"/>
                  </a:moveTo>
                  <a:cubicBezTo>
                    <a:pt x="604" y="59"/>
                    <a:pt x="621" y="76"/>
                    <a:pt x="642" y="76"/>
                  </a:cubicBezTo>
                  <a:cubicBezTo>
                    <a:pt x="663" y="76"/>
                    <a:pt x="680" y="59"/>
                    <a:pt x="680" y="38"/>
                  </a:cubicBezTo>
                  <a:cubicBezTo>
                    <a:pt x="680" y="38"/>
                    <a:pt x="680" y="38"/>
                    <a:pt x="680" y="38"/>
                  </a:cubicBezTo>
                  <a:cubicBezTo>
                    <a:pt x="680" y="17"/>
                    <a:pt x="663" y="0"/>
                    <a:pt x="642" y="0"/>
                  </a:cubicBezTo>
                  <a:cubicBezTo>
                    <a:pt x="621" y="0"/>
                    <a:pt x="604" y="17"/>
                    <a:pt x="604" y="38"/>
                  </a:cubicBezTo>
                  <a:cubicBezTo>
                    <a:pt x="604" y="38"/>
                    <a:pt x="604" y="38"/>
                    <a:pt x="604" y="38"/>
                  </a:cubicBezTo>
                  <a:close/>
                  <a:moveTo>
                    <a:pt x="0" y="38"/>
                  </a:moveTo>
                  <a:cubicBezTo>
                    <a:pt x="0" y="59"/>
                    <a:pt x="17" y="76"/>
                    <a:pt x="37" y="76"/>
                  </a:cubicBezTo>
                  <a:cubicBezTo>
                    <a:pt x="58" y="76"/>
                    <a:pt x="75" y="59"/>
                    <a:pt x="75" y="38"/>
                  </a:cubicBezTo>
                  <a:cubicBezTo>
                    <a:pt x="75" y="38"/>
                    <a:pt x="75" y="38"/>
                    <a:pt x="75" y="38"/>
                  </a:cubicBezTo>
                  <a:cubicBezTo>
                    <a:pt x="75" y="17"/>
                    <a:pt x="58" y="0"/>
                    <a:pt x="37" y="0"/>
                  </a:cubicBezTo>
                  <a:cubicBezTo>
                    <a:pt x="17" y="0"/>
                    <a:pt x="0" y="17"/>
                    <a:pt x="0" y="38"/>
                  </a:cubicBezTo>
                  <a:cubicBezTo>
                    <a:pt x="0" y="38"/>
                    <a:pt x="0" y="38"/>
                    <a:pt x="0" y="38"/>
                  </a:cubicBezTo>
                  <a:close/>
                </a:path>
              </a:pathLst>
            </a:custGeom>
            <a:solidFill>
              <a:srgbClr val="FFFFFF"/>
            </a:solidFill>
            <a:ln w="0">
              <a:solidFill>
                <a:srgbClr val="000000"/>
              </a:solidFill>
              <a:prstDash val="solid"/>
              <a:round/>
              <a:headEnd/>
              <a:tailEnd/>
            </a:ln>
          </p:spPr>
          <p:txBody>
            <a:bodyPr/>
            <a:lstStyle/>
            <a:p>
              <a:endParaRPr lang="en-AU"/>
            </a:p>
          </p:txBody>
        </p:sp>
        <p:sp>
          <p:nvSpPr>
            <p:cNvPr id="13" name="Freeform 39"/>
            <p:cNvSpPr>
              <a:spLocks noEditPoints="1"/>
            </p:cNvSpPr>
            <p:nvPr/>
          </p:nvSpPr>
          <p:spPr bwMode="auto">
            <a:xfrm>
              <a:off x="4060" y="2148"/>
              <a:ext cx="202" cy="27"/>
            </a:xfrm>
            <a:custGeom>
              <a:avLst/>
              <a:gdLst>
                <a:gd name="T0" fmla="*/ 179 w 680"/>
                <a:gd name="T1" fmla="*/ 14 h 76"/>
                <a:gd name="T2" fmla="*/ 191 w 680"/>
                <a:gd name="T3" fmla="*/ 27 h 76"/>
                <a:gd name="T4" fmla="*/ 202 w 680"/>
                <a:gd name="T5" fmla="*/ 14 h 76"/>
                <a:gd name="T6" fmla="*/ 202 w 680"/>
                <a:gd name="T7" fmla="*/ 14 h 76"/>
                <a:gd name="T8" fmla="*/ 191 w 680"/>
                <a:gd name="T9" fmla="*/ 0 h 76"/>
                <a:gd name="T10" fmla="*/ 179 w 680"/>
                <a:gd name="T11" fmla="*/ 14 h 76"/>
                <a:gd name="T12" fmla="*/ 179 w 680"/>
                <a:gd name="T13" fmla="*/ 14 h 76"/>
                <a:gd name="T14" fmla="*/ 0 w 680"/>
                <a:gd name="T15" fmla="*/ 14 h 76"/>
                <a:gd name="T16" fmla="*/ 11 w 680"/>
                <a:gd name="T17" fmla="*/ 27 h 76"/>
                <a:gd name="T18" fmla="*/ 22 w 680"/>
                <a:gd name="T19" fmla="*/ 14 h 76"/>
                <a:gd name="T20" fmla="*/ 22 w 680"/>
                <a:gd name="T21" fmla="*/ 14 h 76"/>
                <a:gd name="T22" fmla="*/ 11 w 680"/>
                <a:gd name="T23" fmla="*/ 0 h 76"/>
                <a:gd name="T24" fmla="*/ 0 w 680"/>
                <a:gd name="T25" fmla="*/ 14 h 76"/>
                <a:gd name="T26" fmla="*/ 0 w 680"/>
                <a:gd name="T27" fmla="*/ 14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0"/>
                <a:gd name="T43" fmla="*/ 0 h 76"/>
                <a:gd name="T44" fmla="*/ 680 w 680"/>
                <a:gd name="T45" fmla="*/ 76 h 7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0" h="76">
                  <a:moveTo>
                    <a:pt x="604" y="38"/>
                  </a:moveTo>
                  <a:cubicBezTo>
                    <a:pt x="604" y="59"/>
                    <a:pt x="621" y="76"/>
                    <a:pt x="642" y="76"/>
                  </a:cubicBezTo>
                  <a:cubicBezTo>
                    <a:pt x="663" y="76"/>
                    <a:pt x="680" y="59"/>
                    <a:pt x="680" y="38"/>
                  </a:cubicBezTo>
                  <a:cubicBezTo>
                    <a:pt x="680" y="38"/>
                    <a:pt x="680" y="38"/>
                    <a:pt x="680" y="38"/>
                  </a:cubicBezTo>
                  <a:cubicBezTo>
                    <a:pt x="680" y="17"/>
                    <a:pt x="663" y="0"/>
                    <a:pt x="642" y="0"/>
                  </a:cubicBezTo>
                  <a:cubicBezTo>
                    <a:pt x="621" y="0"/>
                    <a:pt x="604" y="17"/>
                    <a:pt x="604" y="38"/>
                  </a:cubicBezTo>
                  <a:cubicBezTo>
                    <a:pt x="604" y="38"/>
                    <a:pt x="604" y="38"/>
                    <a:pt x="604" y="38"/>
                  </a:cubicBezTo>
                  <a:close/>
                  <a:moveTo>
                    <a:pt x="0" y="38"/>
                  </a:moveTo>
                  <a:cubicBezTo>
                    <a:pt x="0" y="59"/>
                    <a:pt x="17" y="76"/>
                    <a:pt x="37" y="76"/>
                  </a:cubicBezTo>
                  <a:cubicBezTo>
                    <a:pt x="58" y="76"/>
                    <a:pt x="75" y="59"/>
                    <a:pt x="75" y="38"/>
                  </a:cubicBezTo>
                  <a:cubicBezTo>
                    <a:pt x="75" y="38"/>
                    <a:pt x="75" y="38"/>
                    <a:pt x="75" y="38"/>
                  </a:cubicBezTo>
                  <a:cubicBezTo>
                    <a:pt x="75" y="17"/>
                    <a:pt x="58" y="0"/>
                    <a:pt x="37" y="0"/>
                  </a:cubicBezTo>
                  <a:cubicBezTo>
                    <a:pt x="17" y="0"/>
                    <a:pt x="0" y="17"/>
                    <a:pt x="0" y="38"/>
                  </a:cubicBezTo>
                  <a:cubicBezTo>
                    <a:pt x="0" y="38"/>
                    <a:pt x="0" y="38"/>
                    <a:pt x="0" y="38"/>
                  </a:cubicBezTo>
                  <a:close/>
                </a:path>
              </a:pathLst>
            </a:custGeom>
            <a:noFill/>
            <a:ln w="1588" cap="rnd">
              <a:solidFill>
                <a:srgbClr val="000000"/>
              </a:solidFill>
              <a:prstDash val="solid"/>
              <a:round/>
              <a:headEnd/>
              <a:tailEnd/>
            </a:ln>
          </p:spPr>
          <p:txBody>
            <a:bodyPr/>
            <a:lstStyle/>
            <a:p>
              <a:endParaRPr lang="en-AU"/>
            </a:p>
          </p:txBody>
        </p:sp>
        <p:sp>
          <p:nvSpPr>
            <p:cNvPr id="14" name="Line 40"/>
            <p:cNvSpPr>
              <a:spLocks noChangeShapeType="1"/>
            </p:cNvSpPr>
            <p:nvPr/>
          </p:nvSpPr>
          <p:spPr bwMode="auto">
            <a:xfrm flipV="1">
              <a:off x="4082" y="2094"/>
              <a:ext cx="146" cy="62"/>
            </a:xfrm>
            <a:prstGeom prst="line">
              <a:avLst/>
            </a:prstGeom>
            <a:noFill/>
            <a:ln w="1588" cap="rnd">
              <a:solidFill>
                <a:srgbClr val="000000"/>
              </a:solidFill>
              <a:round/>
              <a:headEnd/>
              <a:tailEnd/>
            </a:ln>
          </p:spPr>
          <p:txBody>
            <a:bodyPr/>
            <a:lstStyle/>
            <a:p>
              <a:endParaRPr lang="en-AU"/>
            </a:p>
          </p:txBody>
        </p:sp>
        <p:sp>
          <p:nvSpPr>
            <p:cNvPr id="15" name="Freeform 41"/>
            <p:cNvSpPr>
              <a:spLocks noEditPoints="1"/>
            </p:cNvSpPr>
            <p:nvPr/>
          </p:nvSpPr>
          <p:spPr bwMode="auto">
            <a:xfrm>
              <a:off x="3725" y="2267"/>
              <a:ext cx="261" cy="308"/>
            </a:xfrm>
            <a:custGeom>
              <a:avLst/>
              <a:gdLst>
                <a:gd name="T0" fmla="*/ 131 w 261"/>
                <a:gd name="T1" fmla="*/ 0 h 308"/>
                <a:gd name="T2" fmla="*/ 131 w 261"/>
                <a:gd name="T3" fmla="*/ 128 h 308"/>
                <a:gd name="T4" fmla="*/ 131 w 261"/>
                <a:gd name="T5" fmla="*/ 180 h 308"/>
                <a:gd name="T6" fmla="*/ 131 w 261"/>
                <a:gd name="T7" fmla="*/ 308 h 308"/>
                <a:gd name="T8" fmla="*/ 261 w 261"/>
                <a:gd name="T9" fmla="*/ 128 h 308"/>
                <a:gd name="T10" fmla="*/ 0 w 261"/>
                <a:gd name="T11" fmla="*/ 128 h 308"/>
                <a:gd name="T12" fmla="*/ 217 w 261"/>
                <a:gd name="T13" fmla="*/ 180 h 308"/>
                <a:gd name="T14" fmla="*/ 44 w 261"/>
                <a:gd name="T15" fmla="*/ 180 h 308"/>
                <a:gd name="T16" fmla="*/ 235 w 261"/>
                <a:gd name="T17" fmla="*/ 77 h 308"/>
                <a:gd name="T18" fmla="*/ 200 w 261"/>
                <a:gd name="T19" fmla="*/ 77 h 308"/>
                <a:gd name="T20" fmla="*/ 217 w 261"/>
                <a:gd name="T21" fmla="*/ 56 h 308"/>
                <a:gd name="T22" fmla="*/ 217 w 261"/>
                <a:gd name="T23" fmla="*/ 97 h 308"/>
                <a:gd name="T24" fmla="*/ 217 w 261"/>
                <a:gd name="T25" fmla="*/ 210 h 308"/>
                <a:gd name="T26" fmla="*/ 217 w 261"/>
                <a:gd name="T27" fmla="*/ 252 h 3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1"/>
                <a:gd name="T43" fmla="*/ 0 h 308"/>
                <a:gd name="T44" fmla="*/ 261 w 261"/>
                <a:gd name="T45" fmla="*/ 308 h 3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1" h="308">
                  <a:moveTo>
                    <a:pt x="131" y="0"/>
                  </a:moveTo>
                  <a:lnTo>
                    <a:pt x="131" y="128"/>
                  </a:lnTo>
                  <a:moveTo>
                    <a:pt x="131" y="180"/>
                  </a:moveTo>
                  <a:lnTo>
                    <a:pt x="131" y="308"/>
                  </a:lnTo>
                  <a:moveTo>
                    <a:pt x="261" y="128"/>
                  </a:moveTo>
                  <a:lnTo>
                    <a:pt x="0" y="128"/>
                  </a:lnTo>
                  <a:moveTo>
                    <a:pt x="217" y="180"/>
                  </a:moveTo>
                  <a:lnTo>
                    <a:pt x="44" y="180"/>
                  </a:lnTo>
                  <a:moveTo>
                    <a:pt x="235" y="77"/>
                  </a:moveTo>
                  <a:lnTo>
                    <a:pt x="200" y="77"/>
                  </a:lnTo>
                  <a:moveTo>
                    <a:pt x="217" y="56"/>
                  </a:moveTo>
                  <a:lnTo>
                    <a:pt x="217" y="97"/>
                  </a:lnTo>
                  <a:moveTo>
                    <a:pt x="217" y="210"/>
                  </a:moveTo>
                  <a:lnTo>
                    <a:pt x="217" y="252"/>
                  </a:lnTo>
                </a:path>
              </a:pathLst>
            </a:custGeom>
            <a:noFill/>
            <a:ln w="1588" cap="rnd">
              <a:solidFill>
                <a:srgbClr val="000000"/>
              </a:solidFill>
              <a:prstDash val="solid"/>
              <a:round/>
              <a:headEnd/>
              <a:tailEnd/>
            </a:ln>
          </p:spPr>
          <p:txBody>
            <a:bodyPr/>
            <a:lstStyle/>
            <a:p>
              <a:endParaRPr lang="en-AU"/>
            </a:p>
          </p:txBody>
        </p:sp>
        <p:sp>
          <p:nvSpPr>
            <p:cNvPr id="16" name="Rectangle 42"/>
            <p:cNvSpPr>
              <a:spLocks noChangeArrowheads="1"/>
            </p:cNvSpPr>
            <p:nvPr/>
          </p:nvSpPr>
          <p:spPr bwMode="auto">
            <a:xfrm>
              <a:off x="3673" y="2355"/>
              <a:ext cx="54" cy="76"/>
            </a:xfrm>
            <a:prstGeom prst="rect">
              <a:avLst/>
            </a:prstGeom>
            <a:noFill/>
            <a:ln w="9525">
              <a:noFill/>
              <a:miter lim="800000"/>
              <a:headEnd/>
              <a:tailEnd/>
            </a:ln>
          </p:spPr>
          <p:txBody>
            <a:bodyPr wrap="none" lIns="0" tIns="0" rIns="0" bIns="0">
              <a:spAutoFit/>
            </a:bodyPr>
            <a:lstStyle/>
            <a:p>
              <a:pPr algn="ctr">
                <a:lnSpc>
                  <a:spcPct val="87000"/>
                </a:lnSpc>
              </a:pPr>
              <a:r>
                <a:rPr lang="en-US" sz="1300">
                  <a:solidFill>
                    <a:srgbClr val="000000"/>
                  </a:solidFill>
                </a:rPr>
                <a:t>E</a:t>
              </a:r>
              <a:endParaRPr lang="en-US" sz="2800" b="1">
                <a:solidFill>
                  <a:schemeClr val="tx2"/>
                </a:solidFill>
                <a:latin typeface="Verdana" pitchFamily="34" charset="0"/>
              </a:endParaRPr>
            </a:p>
          </p:txBody>
        </p:sp>
        <p:sp>
          <p:nvSpPr>
            <p:cNvPr id="17" name="Freeform 43"/>
            <p:cNvSpPr>
              <a:spLocks/>
            </p:cNvSpPr>
            <p:nvPr/>
          </p:nvSpPr>
          <p:spPr bwMode="auto">
            <a:xfrm>
              <a:off x="4394" y="2095"/>
              <a:ext cx="279" cy="131"/>
            </a:xfrm>
            <a:custGeom>
              <a:avLst/>
              <a:gdLst>
                <a:gd name="T0" fmla="*/ 0 w 279"/>
                <a:gd name="T1" fmla="*/ 66 h 131"/>
                <a:gd name="T2" fmla="*/ 24 w 279"/>
                <a:gd name="T3" fmla="*/ 0 h 131"/>
                <a:gd name="T4" fmla="*/ 70 w 279"/>
                <a:gd name="T5" fmla="*/ 131 h 131"/>
                <a:gd name="T6" fmla="*/ 117 w 279"/>
                <a:gd name="T7" fmla="*/ 0 h 131"/>
                <a:gd name="T8" fmla="*/ 163 w 279"/>
                <a:gd name="T9" fmla="*/ 131 h 131"/>
                <a:gd name="T10" fmla="*/ 209 w 279"/>
                <a:gd name="T11" fmla="*/ 0 h 131"/>
                <a:gd name="T12" fmla="*/ 256 w 279"/>
                <a:gd name="T13" fmla="*/ 131 h 131"/>
                <a:gd name="T14" fmla="*/ 279 w 279"/>
                <a:gd name="T15" fmla="*/ 66 h 131"/>
                <a:gd name="T16" fmla="*/ 0 60000 65536"/>
                <a:gd name="T17" fmla="*/ 0 60000 65536"/>
                <a:gd name="T18" fmla="*/ 0 60000 65536"/>
                <a:gd name="T19" fmla="*/ 0 60000 65536"/>
                <a:gd name="T20" fmla="*/ 0 60000 65536"/>
                <a:gd name="T21" fmla="*/ 0 60000 65536"/>
                <a:gd name="T22" fmla="*/ 0 60000 65536"/>
                <a:gd name="T23" fmla="*/ 0 60000 65536"/>
                <a:gd name="T24" fmla="*/ 0 w 279"/>
                <a:gd name="T25" fmla="*/ 0 h 131"/>
                <a:gd name="T26" fmla="*/ 279 w 279"/>
                <a:gd name="T27" fmla="*/ 131 h 1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9" h="131">
                  <a:moveTo>
                    <a:pt x="0" y="66"/>
                  </a:moveTo>
                  <a:lnTo>
                    <a:pt x="24" y="0"/>
                  </a:lnTo>
                  <a:lnTo>
                    <a:pt x="70" y="131"/>
                  </a:lnTo>
                  <a:lnTo>
                    <a:pt x="117" y="0"/>
                  </a:lnTo>
                  <a:lnTo>
                    <a:pt x="163" y="131"/>
                  </a:lnTo>
                  <a:lnTo>
                    <a:pt x="209" y="0"/>
                  </a:lnTo>
                  <a:lnTo>
                    <a:pt x="256" y="131"/>
                  </a:lnTo>
                  <a:lnTo>
                    <a:pt x="279" y="66"/>
                  </a:lnTo>
                </a:path>
              </a:pathLst>
            </a:custGeom>
            <a:noFill/>
            <a:ln w="1588" cap="rnd">
              <a:solidFill>
                <a:srgbClr val="000000"/>
              </a:solidFill>
              <a:prstDash val="solid"/>
              <a:round/>
              <a:headEnd/>
              <a:tailEnd/>
            </a:ln>
          </p:spPr>
          <p:txBody>
            <a:bodyPr/>
            <a:lstStyle/>
            <a:p>
              <a:endParaRPr lang="en-AU"/>
            </a:p>
          </p:txBody>
        </p:sp>
        <p:sp>
          <p:nvSpPr>
            <p:cNvPr id="18" name="Rectangle 44"/>
            <p:cNvSpPr>
              <a:spLocks noChangeArrowheads="1"/>
            </p:cNvSpPr>
            <p:nvPr/>
          </p:nvSpPr>
          <p:spPr bwMode="auto">
            <a:xfrm>
              <a:off x="4528" y="2232"/>
              <a:ext cx="58" cy="76"/>
            </a:xfrm>
            <a:prstGeom prst="rect">
              <a:avLst/>
            </a:prstGeom>
            <a:noFill/>
            <a:ln w="9525">
              <a:noFill/>
              <a:miter lim="800000"/>
              <a:headEnd/>
              <a:tailEnd/>
            </a:ln>
          </p:spPr>
          <p:txBody>
            <a:bodyPr wrap="none" lIns="0" tIns="0" rIns="0" bIns="0">
              <a:spAutoFit/>
            </a:bodyPr>
            <a:lstStyle/>
            <a:p>
              <a:pPr algn="ctr">
                <a:lnSpc>
                  <a:spcPct val="87000"/>
                </a:lnSpc>
              </a:pPr>
              <a:r>
                <a:rPr lang="en-US" sz="1300">
                  <a:solidFill>
                    <a:srgbClr val="000000"/>
                  </a:solidFill>
                </a:rPr>
                <a:t>R</a:t>
              </a:r>
              <a:endParaRPr lang="en-US" sz="2800" b="1">
                <a:solidFill>
                  <a:schemeClr val="tx2"/>
                </a:solidFill>
                <a:latin typeface="Verdana" pitchFamily="34" charset="0"/>
              </a:endParaRPr>
            </a:p>
          </p:txBody>
        </p:sp>
        <p:sp>
          <p:nvSpPr>
            <p:cNvPr id="19" name="Line 45"/>
            <p:cNvSpPr>
              <a:spLocks noChangeShapeType="1"/>
            </p:cNvSpPr>
            <p:nvPr/>
          </p:nvSpPr>
          <p:spPr bwMode="auto">
            <a:xfrm flipH="1">
              <a:off x="3856" y="2161"/>
              <a:ext cx="215" cy="1"/>
            </a:xfrm>
            <a:prstGeom prst="line">
              <a:avLst/>
            </a:prstGeom>
            <a:noFill/>
            <a:ln w="1588" cap="rnd">
              <a:solidFill>
                <a:srgbClr val="000000"/>
              </a:solidFill>
              <a:round/>
              <a:headEnd/>
              <a:tailEnd/>
            </a:ln>
          </p:spPr>
          <p:txBody>
            <a:bodyPr/>
            <a:lstStyle/>
            <a:p>
              <a:endParaRPr lang="en-AU"/>
            </a:p>
          </p:txBody>
        </p:sp>
        <p:sp>
          <p:nvSpPr>
            <p:cNvPr id="20" name="Line 46"/>
            <p:cNvSpPr>
              <a:spLocks noChangeShapeType="1"/>
            </p:cNvSpPr>
            <p:nvPr/>
          </p:nvSpPr>
          <p:spPr bwMode="auto">
            <a:xfrm>
              <a:off x="4251" y="2161"/>
              <a:ext cx="143" cy="1"/>
            </a:xfrm>
            <a:prstGeom prst="line">
              <a:avLst/>
            </a:prstGeom>
            <a:noFill/>
            <a:ln w="1588" cap="rnd">
              <a:solidFill>
                <a:srgbClr val="000000"/>
              </a:solidFill>
              <a:round/>
              <a:headEnd/>
              <a:tailEnd/>
            </a:ln>
          </p:spPr>
          <p:txBody>
            <a:bodyPr/>
            <a:lstStyle/>
            <a:p>
              <a:endParaRPr lang="en-AU"/>
            </a:p>
          </p:txBody>
        </p:sp>
        <p:sp>
          <p:nvSpPr>
            <p:cNvPr id="21" name="Line 47"/>
            <p:cNvSpPr>
              <a:spLocks noChangeShapeType="1"/>
            </p:cNvSpPr>
            <p:nvPr/>
          </p:nvSpPr>
          <p:spPr bwMode="auto">
            <a:xfrm>
              <a:off x="4673" y="2161"/>
              <a:ext cx="171" cy="1"/>
            </a:xfrm>
            <a:prstGeom prst="line">
              <a:avLst/>
            </a:prstGeom>
            <a:noFill/>
            <a:ln w="1588" cap="rnd">
              <a:solidFill>
                <a:srgbClr val="000000"/>
              </a:solidFill>
              <a:round/>
              <a:headEnd/>
              <a:tailEnd/>
            </a:ln>
          </p:spPr>
          <p:txBody>
            <a:bodyPr/>
            <a:lstStyle/>
            <a:p>
              <a:endParaRPr lang="en-AU"/>
            </a:p>
          </p:txBody>
        </p:sp>
        <p:sp>
          <p:nvSpPr>
            <p:cNvPr id="22" name="Line 48"/>
            <p:cNvSpPr>
              <a:spLocks noChangeShapeType="1"/>
            </p:cNvSpPr>
            <p:nvPr/>
          </p:nvSpPr>
          <p:spPr bwMode="auto">
            <a:xfrm flipV="1">
              <a:off x="4835" y="2161"/>
              <a:ext cx="9" cy="106"/>
            </a:xfrm>
            <a:prstGeom prst="line">
              <a:avLst/>
            </a:prstGeom>
            <a:noFill/>
            <a:ln w="1588" cap="rnd">
              <a:solidFill>
                <a:srgbClr val="000000"/>
              </a:solidFill>
              <a:round/>
              <a:headEnd/>
              <a:tailEnd/>
            </a:ln>
          </p:spPr>
          <p:txBody>
            <a:bodyPr/>
            <a:lstStyle/>
            <a:p>
              <a:endParaRPr lang="en-AU"/>
            </a:p>
          </p:txBody>
        </p:sp>
        <p:sp>
          <p:nvSpPr>
            <p:cNvPr id="23" name="Line 49"/>
            <p:cNvSpPr>
              <a:spLocks noChangeShapeType="1"/>
            </p:cNvSpPr>
            <p:nvPr/>
          </p:nvSpPr>
          <p:spPr bwMode="auto">
            <a:xfrm>
              <a:off x="3856" y="2692"/>
              <a:ext cx="988" cy="5"/>
            </a:xfrm>
            <a:prstGeom prst="line">
              <a:avLst/>
            </a:prstGeom>
            <a:noFill/>
            <a:ln w="1588" cap="rnd">
              <a:solidFill>
                <a:srgbClr val="000000"/>
              </a:solidFill>
              <a:round/>
              <a:headEnd/>
              <a:tailEnd/>
            </a:ln>
          </p:spPr>
          <p:txBody>
            <a:bodyPr/>
            <a:lstStyle/>
            <a:p>
              <a:endParaRPr lang="en-AU"/>
            </a:p>
          </p:txBody>
        </p:sp>
        <p:sp>
          <p:nvSpPr>
            <p:cNvPr id="24" name="Line 50"/>
            <p:cNvSpPr>
              <a:spLocks noChangeShapeType="1"/>
            </p:cNvSpPr>
            <p:nvPr/>
          </p:nvSpPr>
          <p:spPr bwMode="auto">
            <a:xfrm>
              <a:off x="3856" y="2575"/>
              <a:ext cx="1" cy="117"/>
            </a:xfrm>
            <a:prstGeom prst="line">
              <a:avLst/>
            </a:prstGeom>
            <a:noFill/>
            <a:ln w="1588" cap="rnd">
              <a:solidFill>
                <a:srgbClr val="000000"/>
              </a:solidFill>
              <a:round/>
              <a:headEnd/>
              <a:tailEnd/>
            </a:ln>
          </p:spPr>
          <p:txBody>
            <a:bodyPr/>
            <a:lstStyle/>
            <a:p>
              <a:endParaRPr lang="en-AU"/>
            </a:p>
          </p:txBody>
        </p:sp>
        <p:sp>
          <p:nvSpPr>
            <p:cNvPr id="25" name="Freeform 51"/>
            <p:cNvSpPr>
              <a:spLocks/>
            </p:cNvSpPr>
            <p:nvPr/>
          </p:nvSpPr>
          <p:spPr bwMode="auto">
            <a:xfrm>
              <a:off x="4835" y="2585"/>
              <a:ext cx="9" cy="107"/>
            </a:xfrm>
            <a:custGeom>
              <a:avLst/>
              <a:gdLst>
                <a:gd name="T0" fmla="*/ 0 w 9"/>
                <a:gd name="T1" fmla="*/ 0 h 107"/>
                <a:gd name="T2" fmla="*/ 9 w 9"/>
                <a:gd name="T3" fmla="*/ 54 h 107"/>
                <a:gd name="T4" fmla="*/ 9 w 9"/>
                <a:gd name="T5" fmla="*/ 107 h 107"/>
                <a:gd name="T6" fmla="*/ 0 60000 65536"/>
                <a:gd name="T7" fmla="*/ 0 60000 65536"/>
                <a:gd name="T8" fmla="*/ 0 60000 65536"/>
                <a:gd name="T9" fmla="*/ 0 w 9"/>
                <a:gd name="T10" fmla="*/ 0 h 107"/>
                <a:gd name="T11" fmla="*/ 9 w 9"/>
                <a:gd name="T12" fmla="*/ 107 h 107"/>
              </a:gdLst>
              <a:ahLst/>
              <a:cxnLst>
                <a:cxn ang="T6">
                  <a:pos x="T0" y="T1"/>
                </a:cxn>
                <a:cxn ang="T7">
                  <a:pos x="T2" y="T3"/>
                </a:cxn>
                <a:cxn ang="T8">
                  <a:pos x="T4" y="T5"/>
                </a:cxn>
              </a:cxnLst>
              <a:rect l="T9" t="T10" r="T11" b="T12"/>
              <a:pathLst>
                <a:path w="9" h="107">
                  <a:moveTo>
                    <a:pt x="0" y="0"/>
                  </a:moveTo>
                  <a:lnTo>
                    <a:pt x="9" y="54"/>
                  </a:lnTo>
                  <a:lnTo>
                    <a:pt x="9" y="107"/>
                  </a:lnTo>
                </a:path>
              </a:pathLst>
            </a:custGeom>
            <a:noFill/>
            <a:ln w="1588" cap="rnd">
              <a:solidFill>
                <a:srgbClr val="000000"/>
              </a:solidFill>
              <a:prstDash val="solid"/>
              <a:round/>
              <a:headEnd/>
              <a:tailEnd/>
            </a:ln>
          </p:spPr>
          <p:txBody>
            <a:bodyPr/>
            <a:lstStyle/>
            <a:p>
              <a:endParaRPr lang="en-AU"/>
            </a:p>
          </p:txBody>
        </p:sp>
        <p:sp>
          <p:nvSpPr>
            <p:cNvPr id="26" name="Line 52"/>
            <p:cNvSpPr>
              <a:spLocks noChangeShapeType="1"/>
            </p:cNvSpPr>
            <p:nvPr/>
          </p:nvSpPr>
          <p:spPr bwMode="auto">
            <a:xfrm flipV="1">
              <a:off x="3856" y="2161"/>
              <a:ext cx="1" cy="106"/>
            </a:xfrm>
            <a:prstGeom prst="line">
              <a:avLst/>
            </a:prstGeom>
            <a:noFill/>
            <a:ln w="1588" cap="rnd">
              <a:solidFill>
                <a:srgbClr val="000000"/>
              </a:solidFill>
              <a:round/>
              <a:headEnd/>
              <a:tailEnd/>
            </a:ln>
          </p:spPr>
          <p:txBody>
            <a:bodyPr/>
            <a:lstStyle/>
            <a:p>
              <a:endParaRPr lang="en-AU"/>
            </a:p>
          </p:txBody>
        </p:sp>
        <p:sp>
          <p:nvSpPr>
            <p:cNvPr id="27" name="Rectangle 53"/>
            <p:cNvSpPr>
              <a:spLocks noChangeArrowheads="1"/>
            </p:cNvSpPr>
            <p:nvPr/>
          </p:nvSpPr>
          <p:spPr bwMode="auto">
            <a:xfrm>
              <a:off x="5058" y="2355"/>
              <a:ext cx="60" cy="99"/>
            </a:xfrm>
            <a:prstGeom prst="rect">
              <a:avLst/>
            </a:prstGeom>
            <a:noFill/>
            <a:ln w="9525">
              <a:noFill/>
              <a:miter lim="800000"/>
              <a:headEnd/>
              <a:tailEnd/>
            </a:ln>
          </p:spPr>
          <p:txBody>
            <a:bodyPr wrap="none" lIns="0" tIns="0" rIns="0" bIns="0">
              <a:spAutoFit/>
            </a:bodyPr>
            <a:lstStyle/>
            <a:p>
              <a:pPr algn="ctr">
                <a:lnSpc>
                  <a:spcPct val="87000"/>
                </a:lnSpc>
              </a:pPr>
              <a:r>
                <a:rPr lang="en-US" sz="1700">
                  <a:solidFill>
                    <a:srgbClr val="000000"/>
                  </a:solidFill>
                </a:rPr>
                <a:t>e</a:t>
              </a:r>
              <a:endParaRPr lang="en-US" sz="3600" b="1">
                <a:solidFill>
                  <a:schemeClr val="tx2"/>
                </a:solidFill>
                <a:latin typeface="Verdana" pitchFamily="34" charset="0"/>
              </a:endParaRPr>
            </a:p>
          </p:txBody>
        </p:sp>
        <p:sp>
          <p:nvSpPr>
            <p:cNvPr id="28" name="Line 59"/>
            <p:cNvSpPr>
              <a:spLocks noChangeShapeType="1"/>
            </p:cNvSpPr>
            <p:nvPr/>
          </p:nvSpPr>
          <p:spPr bwMode="auto">
            <a:xfrm flipV="1">
              <a:off x="5032" y="2216"/>
              <a:ext cx="0" cy="448"/>
            </a:xfrm>
            <a:prstGeom prst="line">
              <a:avLst/>
            </a:prstGeom>
            <a:noFill/>
            <a:ln w="12700">
              <a:solidFill>
                <a:srgbClr val="0066FF"/>
              </a:solidFill>
              <a:round/>
              <a:headEnd/>
              <a:tailEnd type="triangle" w="med" len="med"/>
            </a:ln>
          </p:spPr>
          <p:txBody>
            <a:bodyPr wrap="none" anchor="ctr"/>
            <a:lstStyle/>
            <a:p>
              <a:endParaRPr lang="en-AU"/>
            </a:p>
          </p:txBody>
        </p:sp>
      </p:grpSp>
    </p:spTree>
  </p:cSld>
  <p:clrMapOvr>
    <a:masterClrMapping/>
  </p:clrMapOvr>
  <p:transition spd="slow" advTm="5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111363"/>
            <a:ext cx="7759700" cy="684213"/>
          </a:xfrm>
        </p:spPr>
        <p:txBody>
          <a:bodyPr/>
          <a:lstStyle/>
          <a:p>
            <a:r>
              <a:rPr lang="en-US" sz="3600" dirty="0"/>
              <a:t>R-L TRANSIENTS: THE STORAGE PHASE</a:t>
            </a:r>
            <a:endParaRPr lang="en-AU" dirty="0"/>
          </a:p>
        </p:txBody>
      </p:sp>
      <p:sp>
        <p:nvSpPr>
          <p:cNvPr id="3" name="Content Placeholder 2"/>
          <p:cNvSpPr>
            <a:spLocks noGrp="1"/>
          </p:cNvSpPr>
          <p:nvPr>
            <p:ph idx="1"/>
          </p:nvPr>
        </p:nvSpPr>
        <p:spPr/>
        <p:txBody>
          <a:bodyPr/>
          <a:lstStyle/>
          <a:p>
            <a:pPr>
              <a:lnSpc>
                <a:spcPct val="90000"/>
              </a:lnSpc>
            </a:pPr>
            <a:r>
              <a:rPr lang="en-US" dirty="0"/>
              <a:t>A great number of similarities exist between the analyses of inductive and capacitive networks. </a:t>
            </a:r>
          </a:p>
          <a:p>
            <a:pPr>
              <a:lnSpc>
                <a:spcPct val="90000"/>
              </a:lnSpc>
            </a:pPr>
            <a:r>
              <a:rPr lang="en-US" dirty="0"/>
              <a:t>That is, what is true for the voltage of a capacitor is also true for the current of an inductor, and what is true for the current of a capacitor can be matched in many ways by the voltage of an inductor.</a:t>
            </a:r>
          </a:p>
          <a:p>
            <a:pPr>
              <a:lnSpc>
                <a:spcPct val="90000"/>
              </a:lnSpc>
            </a:pPr>
            <a:r>
              <a:rPr lang="en-US" dirty="0"/>
              <a:t>The storage waveforms have the same shape, and time constants are defined for each configuration. </a:t>
            </a:r>
          </a:p>
          <a:p>
            <a:pPr>
              <a:lnSpc>
                <a:spcPct val="90000"/>
              </a:lnSpc>
            </a:pP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24</a:t>
            </a:fld>
            <a:r>
              <a:rPr lang="en-US" dirty="0"/>
              <a:t>/50</a:t>
            </a:r>
          </a:p>
        </p:txBody>
      </p:sp>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624114"/>
            <a:ext cx="7759700" cy="684213"/>
          </a:xfrm>
        </p:spPr>
        <p:txBody>
          <a:bodyPr/>
          <a:lstStyle/>
          <a:p>
            <a:r>
              <a:rPr lang="en-AU" dirty="0"/>
              <a:t>R-L Transient</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25</a:t>
            </a:fld>
            <a:r>
              <a:rPr lang="en-US" dirty="0"/>
              <a:t>/59</a:t>
            </a:r>
          </a:p>
        </p:txBody>
      </p:sp>
      <p:grpSp>
        <p:nvGrpSpPr>
          <p:cNvPr id="5" name="Group 8"/>
          <p:cNvGrpSpPr>
            <a:grpSpLocks/>
          </p:cNvGrpSpPr>
          <p:nvPr/>
        </p:nvGrpSpPr>
        <p:grpSpPr bwMode="auto">
          <a:xfrm>
            <a:off x="4413250" y="2159001"/>
            <a:ext cx="4273550" cy="3673474"/>
            <a:chOff x="1117" y="1257"/>
            <a:chExt cx="2692" cy="2314"/>
          </a:xfrm>
        </p:grpSpPr>
        <p:pic>
          <p:nvPicPr>
            <p:cNvPr id="6" name="Picture 4"/>
            <p:cNvPicPr>
              <a:picLocks noChangeAspect="1" noChangeArrowheads="1"/>
            </p:cNvPicPr>
            <p:nvPr/>
          </p:nvPicPr>
          <p:blipFill>
            <a:blip r:embed="rId3"/>
            <a:srcRect/>
            <a:stretch>
              <a:fillRect/>
            </a:stretch>
          </p:blipFill>
          <p:spPr bwMode="auto">
            <a:xfrm>
              <a:off x="1117" y="1257"/>
              <a:ext cx="2692" cy="1740"/>
            </a:xfrm>
            <a:prstGeom prst="rect">
              <a:avLst/>
            </a:prstGeom>
            <a:noFill/>
            <a:ln>
              <a:noFill/>
            </a:ln>
            <a:effectLst/>
          </p:spPr>
        </p:pic>
        <p:sp>
          <p:nvSpPr>
            <p:cNvPr id="7" name="Rectangle 7"/>
            <p:cNvSpPr>
              <a:spLocks noChangeArrowheads="1"/>
            </p:cNvSpPr>
            <p:nvPr/>
          </p:nvSpPr>
          <p:spPr bwMode="auto">
            <a:xfrm>
              <a:off x="1555" y="3338"/>
              <a:ext cx="2126" cy="233"/>
            </a:xfrm>
            <a:prstGeom prst="rect">
              <a:avLst/>
            </a:prstGeom>
            <a:noFill/>
            <a:ln w="9525">
              <a:noFill/>
              <a:miter lim="800000"/>
              <a:headEnd/>
              <a:tailEnd/>
            </a:ln>
            <a:effectLst/>
          </p:spPr>
          <p:txBody>
            <a:bodyPr>
              <a:spAutoFit/>
            </a:bodyPr>
            <a:lstStyle/>
            <a:p>
              <a:r>
                <a:rPr lang="en-US" i="1" dirty="0"/>
                <a:t>Basic R-L transient network.</a:t>
              </a:r>
            </a:p>
          </p:txBody>
        </p:sp>
      </p:grpSp>
      <p:pic>
        <p:nvPicPr>
          <p:cNvPr id="9" name="Picture 7"/>
          <p:cNvPicPr>
            <a:picLocks noChangeAspect="1" noChangeArrowheads="1"/>
          </p:cNvPicPr>
          <p:nvPr/>
        </p:nvPicPr>
        <p:blipFill>
          <a:blip r:embed="rId4"/>
          <a:srcRect/>
          <a:stretch>
            <a:fillRect/>
          </a:stretch>
        </p:blipFill>
        <p:spPr bwMode="auto">
          <a:xfrm>
            <a:off x="576943" y="1244969"/>
            <a:ext cx="3404961" cy="5255844"/>
          </a:xfrm>
          <a:prstGeom prst="rect">
            <a:avLst/>
          </a:prstGeom>
          <a:noFill/>
          <a:ln>
            <a:noFill/>
          </a:ln>
          <a:effectLst/>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444E-903F-4E85-81FD-3E7F698759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FD4F6-E748-42F0-B54F-344B501292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87B40FD-480A-43CA-88F2-B21D5219DD1B}"/>
              </a:ext>
            </a:extLst>
          </p:cNvPr>
          <p:cNvSpPr>
            <a:spLocks noGrp="1"/>
          </p:cNvSpPr>
          <p:nvPr>
            <p:ph type="sldNum" sz="quarter" idx="12"/>
          </p:nvPr>
        </p:nvSpPr>
        <p:spPr/>
        <p:txBody>
          <a:bodyPr/>
          <a:lstStyle/>
          <a:p>
            <a:pPr>
              <a:defRPr/>
            </a:pPr>
            <a:fld id="{D3337D23-3038-4C3A-A54A-4EA017B80DA4}" type="slidenum">
              <a:rPr lang="en-US" smtClean="0"/>
              <a:pPr>
                <a:defRPr/>
              </a:pPr>
              <a:t>26</a:t>
            </a:fld>
            <a:r>
              <a:rPr lang="en-US"/>
              <a:t>/59</a:t>
            </a:r>
            <a:endParaRPr lang="en-US" dirty="0"/>
          </a:p>
        </p:txBody>
      </p:sp>
      <p:pic>
        <p:nvPicPr>
          <p:cNvPr id="5" name="Picture 4">
            <a:extLst>
              <a:ext uri="{FF2B5EF4-FFF2-40B4-BE49-F238E27FC236}">
                <a16:creationId xmlns:a16="http://schemas.microsoft.com/office/drawing/2014/main" id="{ECDA3CF9-5C3D-43F8-BB00-4CB18C78008C}"/>
              </a:ext>
            </a:extLst>
          </p:cNvPr>
          <p:cNvPicPr>
            <a:picLocks noChangeAspect="1"/>
          </p:cNvPicPr>
          <p:nvPr/>
        </p:nvPicPr>
        <p:blipFill rotWithShape="1">
          <a:blip r:embed="rId2"/>
          <a:srcRect l="19131" t="13478" r="18869" b="11391"/>
          <a:stretch/>
        </p:blipFill>
        <p:spPr>
          <a:xfrm>
            <a:off x="613342" y="699522"/>
            <a:ext cx="8305894" cy="566152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2065A80-211A-4311-ACC9-F9489B022B2B}"/>
                  </a:ext>
                </a:extLst>
              </p14:cNvPr>
              <p14:cNvContentPartPr/>
              <p14:nvPr/>
            </p14:nvContentPartPr>
            <p14:xfrm>
              <a:off x="5623590" y="3485590"/>
              <a:ext cx="1279080" cy="585000"/>
            </p14:xfrm>
          </p:contentPart>
        </mc:Choice>
        <mc:Fallback xmlns="">
          <p:pic>
            <p:nvPicPr>
              <p:cNvPr id="8" name="Ink 7">
                <a:extLst>
                  <a:ext uri="{FF2B5EF4-FFF2-40B4-BE49-F238E27FC236}">
                    <a16:creationId xmlns:a16="http://schemas.microsoft.com/office/drawing/2014/main" id="{02065A80-211A-4311-ACC9-F9489B022B2B}"/>
                  </a:ext>
                </a:extLst>
              </p:cNvPr>
              <p:cNvPicPr/>
              <p:nvPr/>
            </p:nvPicPr>
            <p:blipFill>
              <a:blip r:embed="rId4"/>
              <a:stretch>
                <a:fillRect/>
              </a:stretch>
            </p:blipFill>
            <p:spPr>
              <a:xfrm>
                <a:off x="5614950" y="3476950"/>
                <a:ext cx="129672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7F1ECA9-C422-4A63-BE43-A675D58D9826}"/>
                  </a:ext>
                </a:extLst>
              </p14:cNvPr>
              <p14:cNvContentPartPr/>
              <p14:nvPr/>
            </p14:nvContentPartPr>
            <p14:xfrm>
              <a:off x="5034270" y="3988870"/>
              <a:ext cx="53640" cy="68760"/>
            </p14:xfrm>
          </p:contentPart>
        </mc:Choice>
        <mc:Fallback xmlns="">
          <p:pic>
            <p:nvPicPr>
              <p:cNvPr id="9" name="Ink 8">
                <a:extLst>
                  <a:ext uri="{FF2B5EF4-FFF2-40B4-BE49-F238E27FC236}">
                    <a16:creationId xmlns:a16="http://schemas.microsoft.com/office/drawing/2014/main" id="{A7F1ECA9-C422-4A63-BE43-A675D58D9826}"/>
                  </a:ext>
                </a:extLst>
              </p:cNvPr>
              <p:cNvPicPr/>
              <p:nvPr/>
            </p:nvPicPr>
            <p:blipFill>
              <a:blip r:embed="rId6"/>
              <a:stretch>
                <a:fillRect/>
              </a:stretch>
            </p:blipFill>
            <p:spPr>
              <a:xfrm>
                <a:off x="5025630" y="3980230"/>
                <a:ext cx="71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840BADB-2C5D-473A-8A54-B825AF19EEC4}"/>
                  </a:ext>
                </a:extLst>
              </p14:cNvPr>
              <p14:cNvContentPartPr/>
              <p14:nvPr/>
            </p14:nvContentPartPr>
            <p14:xfrm>
              <a:off x="4914750" y="825050"/>
              <a:ext cx="154800" cy="113400"/>
            </p14:xfrm>
          </p:contentPart>
        </mc:Choice>
        <mc:Fallback xmlns="">
          <p:pic>
            <p:nvPicPr>
              <p:cNvPr id="12" name="Ink 11">
                <a:extLst>
                  <a:ext uri="{FF2B5EF4-FFF2-40B4-BE49-F238E27FC236}">
                    <a16:creationId xmlns:a16="http://schemas.microsoft.com/office/drawing/2014/main" id="{2840BADB-2C5D-473A-8A54-B825AF19EEC4}"/>
                  </a:ext>
                </a:extLst>
              </p:cNvPr>
              <p:cNvPicPr/>
              <p:nvPr/>
            </p:nvPicPr>
            <p:blipFill>
              <a:blip r:embed="rId8"/>
              <a:stretch>
                <a:fillRect/>
              </a:stretch>
            </p:blipFill>
            <p:spPr>
              <a:xfrm>
                <a:off x="4906110" y="816410"/>
                <a:ext cx="172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31D684F-F8A4-441B-A2B1-869F1883E23A}"/>
                  </a:ext>
                </a:extLst>
              </p14:cNvPr>
              <p14:cNvContentPartPr/>
              <p14:nvPr/>
            </p14:nvContentPartPr>
            <p14:xfrm>
              <a:off x="5219310" y="793010"/>
              <a:ext cx="177840" cy="192960"/>
            </p14:xfrm>
          </p:contentPart>
        </mc:Choice>
        <mc:Fallback xmlns="">
          <p:pic>
            <p:nvPicPr>
              <p:cNvPr id="17" name="Ink 16">
                <a:extLst>
                  <a:ext uri="{FF2B5EF4-FFF2-40B4-BE49-F238E27FC236}">
                    <a16:creationId xmlns:a16="http://schemas.microsoft.com/office/drawing/2014/main" id="{831D684F-F8A4-441B-A2B1-869F1883E23A}"/>
                  </a:ext>
                </a:extLst>
              </p:cNvPr>
              <p:cNvPicPr/>
              <p:nvPr/>
            </p:nvPicPr>
            <p:blipFill>
              <a:blip r:embed="rId10"/>
              <a:stretch>
                <a:fillRect/>
              </a:stretch>
            </p:blipFill>
            <p:spPr>
              <a:xfrm>
                <a:off x="5210670" y="784370"/>
                <a:ext cx="195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C246B5E-D8A6-48B1-BD7D-2E20A275CED5}"/>
                  </a:ext>
                </a:extLst>
              </p14:cNvPr>
              <p14:cNvContentPartPr/>
              <p14:nvPr/>
            </p14:nvContentPartPr>
            <p14:xfrm>
              <a:off x="5549790" y="869690"/>
              <a:ext cx="121320" cy="30600"/>
            </p14:xfrm>
          </p:contentPart>
        </mc:Choice>
        <mc:Fallback xmlns="">
          <p:pic>
            <p:nvPicPr>
              <p:cNvPr id="18" name="Ink 17">
                <a:extLst>
                  <a:ext uri="{FF2B5EF4-FFF2-40B4-BE49-F238E27FC236}">
                    <a16:creationId xmlns:a16="http://schemas.microsoft.com/office/drawing/2014/main" id="{6C246B5E-D8A6-48B1-BD7D-2E20A275CED5}"/>
                  </a:ext>
                </a:extLst>
              </p:cNvPr>
              <p:cNvPicPr/>
              <p:nvPr/>
            </p:nvPicPr>
            <p:blipFill>
              <a:blip r:embed="rId12"/>
              <a:stretch>
                <a:fillRect/>
              </a:stretch>
            </p:blipFill>
            <p:spPr>
              <a:xfrm>
                <a:off x="5541150" y="861050"/>
                <a:ext cx="138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87D9EE80-C6A4-4416-AA24-848B33DB8B14}"/>
                  </a:ext>
                </a:extLst>
              </p14:cNvPr>
              <p14:cNvContentPartPr/>
              <p14:nvPr/>
            </p14:nvContentPartPr>
            <p14:xfrm>
              <a:off x="5892510" y="754490"/>
              <a:ext cx="760320" cy="336240"/>
            </p14:xfrm>
          </p:contentPart>
        </mc:Choice>
        <mc:Fallback xmlns="">
          <p:pic>
            <p:nvPicPr>
              <p:cNvPr id="26" name="Ink 25">
                <a:extLst>
                  <a:ext uri="{FF2B5EF4-FFF2-40B4-BE49-F238E27FC236}">
                    <a16:creationId xmlns:a16="http://schemas.microsoft.com/office/drawing/2014/main" id="{87D9EE80-C6A4-4416-AA24-848B33DB8B14}"/>
                  </a:ext>
                </a:extLst>
              </p:cNvPr>
              <p:cNvPicPr/>
              <p:nvPr/>
            </p:nvPicPr>
            <p:blipFill>
              <a:blip r:embed="rId14"/>
              <a:stretch>
                <a:fillRect/>
              </a:stretch>
            </p:blipFill>
            <p:spPr>
              <a:xfrm>
                <a:off x="5883874" y="745490"/>
                <a:ext cx="777952"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A64BD08F-C7E9-47CE-96C7-4597F9E24FD3}"/>
                  </a:ext>
                </a:extLst>
              </p14:cNvPr>
              <p14:cNvContentPartPr/>
              <p14:nvPr/>
            </p14:nvContentPartPr>
            <p14:xfrm>
              <a:off x="6786750" y="800930"/>
              <a:ext cx="187560" cy="282240"/>
            </p14:xfrm>
          </p:contentPart>
        </mc:Choice>
        <mc:Fallback xmlns="">
          <p:pic>
            <p:nvPicPr>
              <p:cNvPr id="29" name="Ink 28">
                <a:extLst>
                  <a:ext uri="{FF2B5EF4-FFF2-40B4-BE49-F238E27FC236}">
                    <a16:creationId xmlns:a16="http://schemas.microsoft.com/office/drawing/2014/main" id="{A64BD08F-C7E9-47CE-96C7-4597F9E24FD3}"/>
                  </a:ext>
                </a:extLst>
              </p:cNvPr>
              <p:cNvPicPr/>
              <p:nvPr/>
            </p:nvPicPr>
            <p:blipFill>
              <a:blip r:embed="rId16"/>
              <a:stretch>
                <a:fillRect/>
              </a:stretch>
            </p:blipFill>
            <p:spPr>
              <a:xfrm>
                <a:off x="6778110" y="791930"/>
                <a:ext cx="2052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4462F0D1-7BBD-46B8-BCA3-B4733876AB3A}"/>
                  </a:ext>
                </a:extLst>
              </p14:cNvPr>
              <p14:cNvContentPartPr/>
              <p14:nvPr/>
            </p14:nvContentPartPr>
            <p14:xfrm>
              <a:off x="7073670" y="748730"/>
              <a:ext cx="105480" cy="360"/>
            </p14:xfrm>
          </p:contentPart>
        </mc:Choice>
        <mc:Fallback xmlns="">
          <p:pic>
            <p:nvPicPr>
              <p:cNvPr id="30" name="Ink 29">
                <a:extLst>
                  <a:ext uri="{FF2B5EF4-FFF2-40B4-BE49-F238E27FC236}">
                    <a16:creationId xmlns:a16="http://schemas.microsoft.com/office/drawing/2014/main" id="{4462F0D1-7BBD-46B8-BCA3-B4733876AB3A}"/>
                  </a:ext>
                </a:extLst>
              </p:cNvPr>
              <p:cNvPicPr/>
              <p:nvPr/>
            </p:nvPicPr>
            <p:blipFill>
              <a:blip r:embed="rId18"/>
              <a:stretch>
                <a:fillRect/>
              </a:stretch>
            </p:blipFill>
            <p:spPr>
              <a:xfrm>
                <a:off x="7065030" y="74009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1F25391E-99C7-410D-800B-1CD7BB073DA7}"/>
                  </a:ext>
                </a:extLst>
              </p14:cNvPr>
              <p14:cNvContentPartPr/>
              <p14:nvPr/>
            </p14:nvContentPartPr>
            <p14:xfrm>
              <a:off x="7067190" y="799850"/>
              <a:ext cx="69480" cy="360"/>
            </p14:xfrm>
          </p:contentPart>
        </mc:Choice>
        <mc:Fallback xmlns="">
          <p:pic>
            <p:nvPicPr>
              <p:cNvPr id="31" name="Ink 30">
                <a:extLst>
                  <a:ext uri="{FF2B5EF4-FFF2-40B4-BE49-F238E27FC236}">
                    <a16:creationId xmlns:a16="http://schemas.microsoft.com/office/drawing/2014/main" id="{1F25391E-99C7-410D-800B-1CD7BB073DA7}"/>
                  </a:ext>
                </a:extLst>
              </p:cNvPr>
              <p:cNvPicPr/>
              <p:nvPr/>
            </p:nvPicPr>
            <p:blipFill>
              <a:blip r:embed="rId20"/>
              <a:stretch>
                <a:fillRect/>
              </a:stretch>
            </p:blipFill>
            <p:spPr>
              <a:xfrm>
                <a:off x="7058550" y="791210"/>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76EB0F26-ED9B-4617-9854-BD41EB4C919A}"/>
                  </a:ext>
                </a:extLst>
              </p14:cNvPr>
              <p14:cNvContentPartPr/>
              <p14:nvPr/>
            </p14:nvContentPartPr>
            <p14:xfrm>
              <a:off x="7274550" y="689330"/>
              <a:ext cx="143280" cy="111600"/>
            </p14:xfrm>
          </p:contentPart>
        </mc:Choice>
        <mc:Fallback xmlns="">
          <p:pic>
            <p:nvPicPr>
              <p:cNvPr id="32" name="Ink 31">
                <a:extLst>
                  <a:ext uri="{FF2B5EF4-FFF2-40B4-BE49-F238E27FC236}">
                    <a16:creationId xmlns:a16="http://schemas.microsoft.com/office/drawing/2014/main" id="{76EB0F26-ED9B-4617-9854-BD41EB4C919A}"/>
                  </a:ext>
                </a:extLst>
              </p:cNvPr>
              <p:cNvPicPr/>
              <p:nvPr/>
            </p:nvPicPr>
            <p:blipFill>
              <a:blip r:embed="rId22"/>
              <a:stretch>
                <a:fillRect/>
              </a:stretch>
            </p:blipFill>
            <p:spPr>
              <a:xfrm>
                <a:off x="7265550" y="680690"/>
                <a:ext cx="160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Ink 56">
                <a:extLst>
                  <a:ext uri="{FF2B5EF4-FFF2-40B4-BE49-F238E27FC236}">
                    <a16:creationId xmlns:a16="http://schemas.microsoft.com/office/drawing/2014/main" id="{4F3CBB12-0E08-42A6-93DA-360BD5CC15B6}"/>
                  </a:ext>
                </a:extLst>
              </p14:cNvPr>
              <p14:cNvContentPartPr/>
              <p14:nvPr/>
            </p14:nvContentPartPr>
            <p14:xfrm>
              <a:off x="642270" y="4370670"/>
              <a:ext cx="656280" cy="475560"/>
            </p14:xfrm>
          </p:contentPart>
        </mc:Choice>
        <mc:Fallback xmlns="">
          <p:pic>
            <p:nvPicPr>
              <p:cNvPr id="57" name="Ink 56">
                <a:extLst>
                  <a:ext uri="{FF2B5EF4-FFF2-40B4-BE49-F238E27FC236}">
                    <a16:creationId xmlns:a16="http://schemas.microsoft.com/office/drawing/2014/main" id="{4F3CBB12-0E08-42A6-93DA-360BD5CC15B6}"/>
                  </a:ext>
                </a:extLst>
              </p:cNvPr>
              <p:cNvPicPr/>
              <p:nvPr/>
            </p:nvPicPr>
            <p:blipFill>
              <a:blip r:embed="rId24"/>
              <a:stretch>
                <a:fillRect/>
              </a:stretch>
            </p:blipFill>
            <p:spPr>
              <a:xfrm>
                <a:off x="633630" y="4362030"/>
                <a:ext cx="67392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8" name="Ink 57">
                <a:extLst>
                  <a:ext uri="{FF2B5EF4-FFF2-40B4-BE49-F238E27FC236}">
                    <a16:creationId xmlns:a16="http://schemas.microsoft.com/office/drawing/2014/main" id="{CEF106E8-3752-4007-823E-204090F1A0CA}"/>
                  </a:ext>
                </a:extLst>
              </p14:cNvPr>
              <p14:cNvContentPartPr/>
              <p14:nvPr/>
            </p14:nvContentPartPr>
            <p14:xfrm>
              <a:off x="126750" y="4374630"/>
              <a:ext cx="387720" cy="179280"/>
            </p14:xfrm>
          </p:contentPart>
        </mc:Choice>
        <mc:Fallback xmlns="">
          <p:pic>
            <p:nvPicPr>
              <p:cNvPr id="58" name="Ink 57">
                <a:extLst>
                  <a:ext uri="{FF2B5EF4-FFF2-40B4-BE49-F238E27FC236}">
                    <a16:creationId xmlns:a16="http://schemas.microsoft.com/office/drawing/2014/main" id="{CEF106E8-3752-4007-823E-204090F1A0CA}"/>
                  </a:ext>
                </a:extLst>
              </p:cNvPr>
              <p:cNvPicPr/>
              <p:nvPr/>
            </p:nvPicPr>
            <p:blipFill>
              <a:blip r:embed="rId26"/>
              <a:stretch>
                <a:fillRect/>
              </a:stretch>
            </p:blipFill>
            <p:spPr>
              <a:xfrm>
                <a:off x="117750" y="4365990"/>
                <a:ext cx="405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6" name="Ink 65">
                <a:extLst>
                  <a:ext uri="{FF2B5EF4-FFF2-40B4-BE49-F238E27FC236}">
                    <a16:creationId xmlns:a16="http://schemas.microsoft.com/office/drawing/2014/main" id="{D414402B-ABBA-4436-83CB-AB1B24D94FCA}"/>
                  </a:ext>
                </a:extLst>
              </p14:cNvPr>
              <p14:cNvContentPartPr/>
              <p14:nvPr/>
            </p14:nvContentPartPr>
            <p14:xfrm>
              <a:off x="361470" y="4901670"/>
              <a:ext cx="375840" cy="343440"/>
            </p14:xfrm>
          </p:contentPart>
        </mc:Choice>
        <mc:Fallback xmlns="">
          <p:pic>
            <p:nvPicPr>
              <p:cNvPr id="66" name="Ink 65">
                <a:extLst>
                  <a:ext uri="{FF2B5EF4-FFF2-40B4-BE49-F238E27FC236}">
                    <a16:creationId xmlns:a16="http://schemas.microsoft.com/office/drawing/2014/main" id="{D414402B-ABBA-4436-83CB-AB1B24D94FCA}"/>
                  </a:ext>
                </a:extLst>
              </p:cNvPr>
              <p:cNvPicPr/>
              <p:nvPr/>
            </p:nvPicPr>
            <p:blipFill>
              <a:blip r:embed="rId28"/>
              <a:stretch>
                <a:fillRect/>
              </a:stretch>
            </p:blipFill>
            <p:spPr>
              <a:xfrm>
                <a:off x="352830" y="4893030"/>
                <a:ext cx="3934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 name="Ink 66">
                <a:extLst>
                  <a:ext uri="{FF2B5EF4-FFF2-40B4-BE49-F238E27FC236}">
                    <a16:creationId xmlns:a16="http://schemas.microsoft.com/office/drawing/2014/main" id="{BE34CA68-93EF-4CC4-B9A6-F2966817C2E4}"/>
                  </a:ext>
                </a:extLst>
              </p14:cNvPr>
              <p14:cNvContentPartPr/>
              <p14:nvPr/>
            </p14:nvContentPartPr>
            <p14:xfrm>
              <a:off x="253830" y="5346270"/>
              <a:ext cx="44640" cy="125640"/>
            </p14:xfrm>
          </p:contentPart>
        </mc:Choice>
        <mc:Fallback xmlns="">
          <p:pic>
            <p:nvPicPr>
              <p:cNvPr id="67" name="Ink 66">
                <a:extLst>
                  <a:ext uri="{FF2B5EF4-FFF2-40B4-BE49-F238E27FC236}">
                    <a16:creationId xmlns:a16="http://schemas.microsoft.com/office/drawing/2014/main" id="{BE34CA68-93EF-4CC4-B9A6-F2966817C2E4}"/>
                  </a:ext>
                </a:extLst>
              </p:cNvPr>
              <p:cNvPicPr/>
              <p:nvPr/>
            </p:nvPicPr>
            <p:blipFill>
              <a:blip r:embed="rId30"/>
              <a:stretch>
                <a:fillRect/>
              </a:stretch>
            </p:blipFill>
            <p:spPr>
              <a:xfrm>
                <a:off x="244830" y="5337630"/>
                <a:ext cx="62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0" name="Ink 69">
                <a:extLst>
                  <a:ext uri="{FF2B5EF4-FFF2-40B4-BE49-F238E27FC236}">
                    <a16:creationId xmlns:a16="http://schemas.microsoft.com/office/drawing/2014/main" id="{869AC589-DEC9-4A3A-9D90-B97298BF1284}"/>
                  </a:ext>
                </a:extLst>
              </p14:cNvPr>
              <p14:cNvContentPartPr/>
              <p14:nvPr/>
            </p14:nvContentPartPr>
            <p14:xfrm>
              <a:off x="405750" y="5285430"/>
              <a:ext cx="376920" cy="215280"/>
            </p14:xfrm>
          </p:contentPart>
        </mc:Choice>
        <mc:Fallback xmlns="">
          <p:pic>
            <p:nvPicPr>
              <p:cNvPr id="70" name="Ink 69">
                <a:extLst>
                  <a:ext uri="{FF2B5EF4-FFF2-40B4-BE49-F238E27FC236}">
                    <a16:creationId xmlns:a16="http://schemas.microsoft.com/office/drawing/2014/main" id="{869AC589-DEC9-4A3A-9D90-B97298BF1284}"/>
                  </a:ext>
                </a:extLst>
              </p:cNvPr>
              <p:cNvPicPr/>
              <p:nvPr/>
            </p:nvPicPr>
            <p:blipFill>
              <a:blip r:embed="rId32"/>
              <a:stretch>
                <a:fillRect/>
              </a:stretch>
            </p:blipFill>
            <p:spPr>
              <a:xfrm>
                <a:off x="396741" y="5276790"/>
                <a:ext cx="394577"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2" name="Ink 71">
                <a:extLst>
                  <a:ext uri="{FF2B5EF4-FFF2-40B4-BE49-F238E27FC236}">
                    <a16:creationId xmlns:a16="http://schemas.microsoft.com/office/drawing/2014/main" id="{06C8B805-E4EB-4C7C-B03D-0CA45BD174B2}"/>
                  </a:ext>
                </a:extLst>
              </p14:cNvPr>
              <p14:cNvContentPartPr/>
              <p14:nvPr/>
            </p14:nvContentPartPr>
            <p14:xfrm>
              <a:off x="203070" y="3549150"/>
              <a:ext cx="360" cy="360"/>
            </p14:xfrm>
          </p:contentPart>
        </mc:Choice>
        <mc:Fallback xmlns="">
          <p:pic>
            <p:nvPicPr>
              <p:cNvPr id="72" name="Ink 71">
                <a:extLst>
                  <a:ext uri="{FF2B5EF4-FFF2-40B4-BE49-F238E27FC236}">
                    <a16:creationId xmlns:a16="http://schemas.microsoft.com/office/drawing/2014/main" id="{06C8B805-E4EB-4C7C-B03D-0CA45BD174B2}"/>
                  </a:ext>
                </a:extLst>
              </p:cNvPr>
              <p:cNvPicPr/>
              <p:nvPr/>
            </p:nvPicPr>
            <p:blipFill>
              <a:blip r:embed="rId34"/>
              <a:stretch>
                <a:fillRect/>
              </a:stretch>
            </p:blipFill>
            <p:spPr>
              <a:xfrm>
                <a:off x="194070" y="3540510"/>
                <a:ext cx="18000" cy="18000"/>
              </a:xfrm>
              <a:prstGeom prst="rect">
                <a:avLst/>
              </a:prstGeom>
            </p:spPr>
          </p:pic>
        </mc:Fallback>
      </mc:AlternateContent>
    </p:spTree>
    <p:extLst>
      <p:ext uri="{BB962C8B-B14F-4D97-AF65-F5344CB8AC3E}">
        <p14:creationId xmlns:p14="http://schemas.microsoft.com/office/powerpoint/2010/main" val="1243795894"/>
      </p:ext>
    </p:extLst>
  </p:cSld>
  <p:clrMapOvr>
    <a:masterClrMapping/>
  </p:clrMapOvr>
  <p:transition spd="slow" advTm="5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757" y="638629"/>
            <a:ext cx="7759700" cy="684213"/>
          </a:xfrm>
        </p:spPr>
        <p:txBody>
          <a:bodyPr/>
          <a:lstStyle/>
          <a:p>
            <a:r>
              <a:rPr lang="en-AU" dirty="0"/>
              <a:t>At t=0 (initial conditions)</a:t>
            </a:r>
          </a:p>
        </p:txBody>
      </p:sp>
      <p:sp>
        <p:nvSpPr>
          <p:cNvPr id="3" name="Content Placeholder 2"/>
          <p:cNvSpPr>
            <a:spLocks noGrp="1"/>
          </p:cNvSpPr>
          <p:nvPr>
            <p:ph idx="1"/>
          </p:nvPr>
        </p:nvSpPr>
        <p:spPr>
          <a:xfrm>
            <a:off x="578757" y="1322842"/>
            <a:ext cx="7999186" cy="941387"/>
          </a:xfrm>
        </p:spPr>
        <p:txBody>
          <a:bodyPr/>
          <a:lstStyle/>
          <a:p>
            <a:r>
              <a:rPr lang="en-AU" dirty="0"/>
              <a:t>No  current flows at t=0, maximum rate of change of current, highest voltage generated, looks like an open circuit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27</a:t>
            </a:fld>
            <a:r>
              <a:rPr lang="en-US" dirty="0"/>
              <a:t>/50</a:t>
            </a:r>
          </a:p>
        </p:txBody>
      </p:sp>
      <p:grpSp>
        <p:nvGrpSpPr>
          <p:cNvPr id="5" name="Group 11"/>
          <p:cNvGrpSpPr>
            <a:grpSpLocks/>
          </p:cNvGrpSpPr>
          <p:nvPr/>
        </p:nvGrpSpPr>
        <p:grpSpPr bwMode="auto">
          <a:xfrm>
            <a:off x="578757" y="2264229"/>
            <a:ext cx="6110287" cy="3979863"/>
            <a:chOff x="655" y="1279"/>
            <a:chExt cx="3849" cy="2507"/>
          </a:xfrm>
        </p:grpSpPr>
        <p:pic>
          <p:nvPicPr>
            <p:cNvPr id="6" name="Picture 7"/>
            <p:cNvPicPr>
              <a:picLocks noChangeAspect="1" noChangeArrowheads="1"/>
            </p:cNvPicPr>
            <p:nvPr/>
          </p:nvPicPr>
          <p:blipFill>
            <a:blip r:embed="rId2"/>
            <a:srcRect/>
            <a:stretch>
              <a:fillRect/>
            </a:stretch>
          </p:blipFill>
          <p:spPr bwMode="auto">
            <a:xfrm>
              <a:off x="655" y="1279"/>
              <a:ext cx="3849" cy="2296"/>
            </a:xfrm>
            <a:prstGeom prst="rect">
              <a:avLst/>
            </a:prstGeom>
            <a:noFill/>
            <a:ln>
              <a:noFill/>
            </a:ln>
            <a:effectLst/>
          </p:spPr>
        </p:pic>
        <p:sp>
          <p:nvSpPr>
            <p:cNvPr id="7" name="Rectangle 10"/>
            <p:cNvSpPr>
              <a:spLocks noChangeArrowheads="1"/>
            </p:cNvSpPr>
            <p:nvPr/>
          </p:nvSpPr>
          <p:spPr bwMode="auto">
            <a:xfrm>
              <a:off x="843" y="3553"/>
              <a:ext cx="3456" cy="233"/>
            </a:xfrm>
            <a:prstGeom prst="rect">
              <a:avLst/>
            </a:prstGeom>
            <a:noFill/>
            <a:ln w="9525">
              <a:noFill/>
              <a:miter lim="800000"/>
              <a:headEnd/>
              <a:tailEnd/>
            </a:ln>
            <a:effectLst/>
          </p:spPr>
          <p:txBody>
            <a:bodyPr>
              <a:spAutoFit/>
            </a:bodyPr>
            <a:lstStyle/>
            <a:p>
              <a:r>
                <a:rPr lang="en-US" i="1" dirty="0"/>
                <a:t>The instant the switch is closed. T=0</a:t>
              </a:r>
            </a:p>
          </p:txBody>
        </p:sp>
      </p:grpSp>
    </p:spTree>
  </p:cSld>
  <p:clrMapOvr>
    <a:masterClrMapping/>
  </p:clrMapOvr>
  <p:transition spd="slow" advTm="500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At t=</a:t>
            </a:r>
            <a:r>
              <a:rPr lang="en-AU" dirty="0">
                <a:sym typeface="Symbol"/>
              </a:rPr>
              <a:t> (steady state)</a:t>
            </a:r>
            <a:endParaRPr lang="en-AU" dirty="0"/>
          </a:p>
        </p:txBody>
      </p:sp>
      <p:sp>
        <p:nvSpPr>
          <p:cNvPr id="3" name="Content Placeholder 2"/>
          <p:cNvSpPr>
            <a:spLocks noGrp="1"/>
          </p:cNvSpPr>
          <p:nvPr>
            <p:ph idx="1"/>
          </p:nvPr>
        </p:nvSpPr>
        <p:spPr>
          <a:xfrm>
            <a:off x="680357" y="1733551"/>
            <a:ext cx="7759700" cy="1125764"/>
          </a:xfrm>
        </p:spPr>
        <p:txBody>
          <a:bodyPr/>
          <a:lstStyle/>
          <a:p>
            <a:r>
              <a:rPr lang="en-AU" dirty="0"/>
              <a:t>The inductor becomes a short circuit, as the current is not changing any more (DC – constant)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28</a:t>
            </a:fld>
            <a:r>
              <a:rPr lang="en-US" dirty="0"/>
              <a:t>/50</a:t>
            </a:r>
          </a:p>
        </p:txBody>
      </p:sp>
      <p:grpSp>
        <p:nvGrpSpPr>
          <p:cNvPr id="5" name="Group 12"/>
          <p:cNvGrpSpPr>
            <a:grpSpLocks/>
          </p:cNvGrpSpPr>
          <p:nvPr/>
        </p:nvGrpSpPr>
        <p:grpSpPr bwMode="auto">
          <a:xfrm>
            <a:off x="1522186" y="2863851"/>
            <a:ext cx="3613150" cy="3124199"/>
            <a:chOff x="256" y="1581"/>
            <a:chExt cx="2276" cy="1968"/>
          </a:xfrm>
        </p:grpSpPr>
        <p:pic>
          <p:nvPicPr>
            <p:cNvPr id="6" name="Picture 4"/>
            <p:cNvPicPr>
              <a:picLocks noChangeAspect="1" noChangeArrowheads="1"/>
            </p:cNvPicPr>
            <p:nvPr/>
          </p:nvPicPr>
          <p:blipFill>
            <a:blip r:embed="rId2"/>
            <a:srcRect/>
            <a:stretch>
              <a:fillRect/>
            </a:stretch>
          </p:blipFill>
          <p:spPr bwMode="auto">
            <a:xfrm>
              <a:off x="256" y="1581"/>
              <a:ext cx="2276" cy="1693"/>
            </a:xfrm>
            <a:prstGeom prst="rect">
              <a:avLst/>
            </a:prstGeom>
            <a:noFill/>
            <a:ln>
              <a:noFill/>
            </a:ln>
            <a:effectLst/>
          </p:spPr>
        </p:pic>
        <p:sp>
          <p:nvSpPr>
            <p:cNvPr id="7" name="Rectangle 11"/>
            <p:cNvSpPr>
              <a:spLocks noChangeArrowheads="1"/>
            </p:cNvSpPr>
            <p:nvPr/>
          </p:nvSpPr>
          <p:spPr bwMode="auto">
            <a:xfrm>
              <a:off x="309" y="3316"/>
              <a:ext cx="2136" cy="233"/>
            </a:xfrm>
            <a:prstGeom prst="rect">
              <a:avLst/>
            </a:prstGeom>
            <a:noFill/>
            <a:ln w="9525">
              <a:noFill/>
              <a:miter lim="800000"/>
              <a:headEnd/>
              <a:tailEnd/>
            </a:ln>
            <a:effectLst/>
          </p:spPr>
          <p:txBody>
            <a:bodyPr>
              <a:spAutoFit/>
            </a:bodyPr>
            <a:lstStyle/>
            <a:p>
              <a:r>
                <a:rPr lang="en-US" i="1" dirty="0"/>
                <a:t>under steady-state conditions.</a:t>
              </a:r>
            </a:p>
          </p:txBody>
        </p:sp>
      </p:grpSp>
      <p:pic>
        <p:nvPicPr>
          <p:cNvPr id="8" name="Picture 7">
            <a:extLst>
              <a:ext uri="{FF2B5EF4-FFF2-40B4-BE49-F238E27FC236}">
                <a16:creationId xmlns:a16="http://schemas.microsoft.com/office/drawing/2014/main" id="{4F6DCA3B-A439-44D7-84D9-3BAE5A1A3935}"/>
              </a:ext>
            </a:extLst>
          </p:cNvPr>
          <p:cNvPicPr>
            <a:picLocks noChangeAspect="1"/>
          </p:cNvPicPr>
          <p:nvPr/>
        </p:nvPicPr>
        <p:blipFill rotWithShape="1">
          <a:blip r:embed="rId3"/>
          <a:srcRect l="52608" t="33778" r="21305" b="15053"/>
          <a:stretch/>
        </p:blipFill>
        <p:spPr>
          <a:xfrm>
            <a:off x="5351227" y="2859315"/>
            <a:ext cx="2727297" cy="3009116"/>
          </a:xfrm>
          <a:prstGeom prst="rect">
            <a:avLst/>
          </a:prstGeom>
        </p:spPr>
      </p:pic>
      <p:sp>
        <p:nvSpPr>
          <p:cNvPr id="9" name="Rectangle 8">
            <a:extLst>
              <a:ext uri="{FF2B5EF4-FFF2-40B4-BE49-F238E27FC236}">
                <a16:creationId xmlns:a16="http://schemas.microsoft.com/office/drawing/2014/main" id="{7B08AEEB-8794-4EA1-896C-CC89143681D9}"/>
              </a:ext>
            </a:extLst>
          </p:cNvPr>
          <p:cNvSpPr/>
          <p:nvPr/>
        </p:nvSpPr>
        <p:spPr>
          <a:xfrm>
            <a:off x="5135336" y="2708476"/>
            <a:ext cx="570983" cy="300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slow" advTm="5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09600"/>
            <a:ext cx="7759700" cy="684213"/>
          </a:xfrm>
        </p:spPr>
        <p:txBody>
          <a:bodyPr/>
          <a:lstStyle/>
          <a:p>
            <a:r>
              <a:rPr lang="en-AU" dirty="0"/>
              <a:t>Example</a:t>
            </a:r>
          </a:p>
        </p:txBody>
      </p:sp>
      <p:sp>
        <p:nvSpPr>
          <p:cNvPr id="3" name="Content Placeholder 2"/>
          <p:cNvSpPr>
            <a:spLocks noGrp="1"/>
          </p:cNvSpPr>
          <p:nvPr>
            <p:ph idx="1"/>
          </p:nvPr>
        </p:nvSpPr>
        <p:spPr>
          <a:xfrm>
            <a:off x="593271" y="4008439"/>
            <a:ext cx="7759700" cy="970641"/>
          </a:xfrm>
        </p:spPr>
        <p:txBody>
          <a:bodyPr/>
          <a:lstStyle/>
          <a:p>
            <a:r>
              <a:rPr lang="en-AU" dirty="0"/>
              <a:t>Find </a:t>
            </a:r>
            <a:r>
              <a:rPr lang="en-AU" i="1" dirty="0" err="1"/>
              <a:t>i</a:t>
            </a:r>
            <a:r>
              <a:rPr lang="en-AU" i="1" baseline="-25000" dirty="0" err="1"/>
              <a:t>L</a:t>
            </a:r>
            <a:r>
              <a:rPr lang="en-AU" dirty="0"/>
              <a:t>, </a:t>
            </a:r>
            <a:r>
              <a:rPr lang="en-AU" i="1" dirty="0" err="1"/>
              <a:t>v</a:t>
            </a:r>
            <a:r>
              <a:rPr lang="en-AU" i="1" baseline="-25000" dirty="0" err="1"/>
              <a:t>L</a:t>
            </a:r>
            <a:r>
              <a:rPr lang="en-AU" dirty="0"/>
              <a:t> for this circuit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29</a:t>
            </a:fld>
            <a:r>
              <a:rPr lang="en-US" dirty="0"/>
              <a:t>/50</a:t>
            </a:r>
          </a:p>
        </p:txBody>
      </p:sp>
      <p:grpSp>
        <p:nvGrpSpPr>
          <p:cNvPr id="5" name="Group 14"/>
          <p:cNvGrpSpPr>
            <a:grpSpLocks/>
          </p:cNvGrpSpPr>
          <p:nvPr/>
        </p:nvGrpSpPr>
        <p:grpSpPr bwMode="auto">
          <a:xfrm>
            <a:off x="720725" y="1512888"/>
            <a:ext cx="3613150" cy="2495551"/>
            <a:chOff x="2628" y="1810"/>
            <a:chExt cx="2276" cy="1572"/>
          </a:xfrm>
        </p:grpSpPr>
        <p:pic>
          <p:nvPicPr>
            <p:cNvPr id="6" name="Picture 9"/>
            <p:cNvPicPr>
              <a:picLocks noChangeAspect="1" noChangeArrowheads="1"/>
            </p:cNvPicPr>
            <p:nvPr/>
          </p:nvPicPr>
          <p:blipFill>
            <a:blip r:embed="rId3"/>
            <a:srcRect/>
            <a:stretch>
              <a:fillRect/>
            </a:stretch>
          </p:blipFill>
          <p:spPr bwMode="auto">
            <a:xfrm>
              <a:off x="2628" y="1810"/>
              <a:ext cx="2276" cy="1235"/>
            </a:xfrm>
            <a:prstGeom prst="rect">
              <a:avLst/>
            </a:prstGeom>
            <a:noFill/>
            <a:ln>
              <a:noFill/>
            </a:ln>
            <a:effectLst/>
          </p:spPr>
        </p:pic>
        <p:sp>
          <p:nvSpPr>
            <p:cNvPr id="7" name="Rectangle 13"/>
            <p:cNvSpPr>
              <a:spLocks noChangeArrowheads="1"/>
            </p:cNvSpPr>
            <p:nvPr/>
          </p:nvSpPr>
          <p:spPr bwMode="auto">
            <a:xfrm>
              <a:off x="2665" y="3149"/>
              <a:ext cx="2115" cy="233"/>
            </a:xfrm>
            <a:prstGeom prst="rect">
              <a:avLst/>
            </a:prstGeom>
            <a:noFill/>
            <a:ln w="9525">
              <a:noFill/>
              <a:miter lim="800000"/>
              <a:headEnd/>
              <a:tailEnd/>
            </a:ln>
            <a:effectLst/>
          </p:spPr>
          <p:txBody>
            <a:bodyPr>
              <a:spAutoFit/>
            </a:bodyPr>
            <a:lstStyle/>
            <a:p>
              <a:r>
                <a:rPr lang="en-US" i="1" dirty="0"/>
                <a:t>Series R-L circuit for Example</a:t>
              </a:r>
            </a:p>
          </p:txBody>
        </p:sp>
      </p:grpSp>
      <p:graphicFrame>
        <p:nvGraphicFramePr>
          <p:cNvPr id="11266" name="Object 2"/>
          <p:cNvGraphicFramePr>
            <a:graphicFrameLocks noChangeAspect="1"/>
          </p:cNvGraphicFramePr>
          <p:nvPr/>
        </p:nvGraphicFramePr>
        <p:xfrm>
          <a:off x="4773613" y="1512888"/>
          <a:ext cx="1971675" cy="1879600"/>
        </p:xfrm>
        <a:graphic>
          <a:graphicData uri="http://schemas.openxmlformats.org/presentationml/2006/ole">
            <mc:AlternateContent xmlns:mc="http://schemas.openxmlformats.org/markup-compatibility/2006">
              <mc:Choice xmlns:v="urn:schemas-microsoft-com:vml" Requires="v">
                <p:oleObj spid="_x0000_s11320" name="Equation" r:id="rId4" imgW="1333440" imgH="1193760" progId="Equation.3">
                  <p:embed/>
                </p:oleObj>
              </mc:Choice>
              <mc:Fallback>
                <p:oleObj name="Equation" r:id="rId4" imgW="1333440" imgH="119376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3613" y="1512888"/>
                        <a:ext cx="1971675"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The Inductor</a:t>
            </a:r>
          </a:p>
        </p:txBody>
      </p:sp>
      <p:sp>
        <p:nvSpPr>
          <p:cNvPr id="3" name="Content Placeholder 2"/>
          <p:cNvSpPr>
            <a:spLocks noGrp="1"/>
          </p:cNvSpPr>
          <p:nvPr>
            <p:ph idx="1"/>
          </p:nvPr>
        </p:nvSpPr>
        <p:spPr>
          <a:xfrm>
            <a:off x="607786" y="2104571"/>
            <a:ext cx="7759700" cy="3208337"/>
          </a:xfrm>
        </p:spPr>
        <p:txBody>
          <a:bodyPr/>
          <a:lstStyle/>
          <a:p>
            <a:r>
              <a:rPr lang="en-US" dirty="0"/>
              <a:t>Three basic components appear in the majority of electrical/electronic systems in use today.</a:t>
            </a:r>
          </a:p>
          <a:p>
            <a:r>
              <a:rPr lang="en-US" dirty="0"/>
              <a:t>They include the </a:t>
            </a:r>
            <a:r>
              <a:rPr lang="en-US" i="1" dirty="0"/>
              <a:t>resistor </a:t>
            </a:r>
            <a:r>
              <a:rPr lang="en-US" dirty="0"/>
              <a:t>and the </a:t>
            </a:r>
            <a:r>
              <a:rPr lang="en-US" i="1" dirty="0"/>
              <a:t>capacitor, </a:t>
            </a:r>
            <a:r>
              <a:rPr lang="en-US" dirty="0"/>
              <a:t>which have already been introduced, and the </a:t>
            </a:r>
            <a:r>
              <a:rPr lang="en-US" b="1" dirty="0"/>
              <a:t>inductor.</a:t>
            </a:r>
          </a:p>
          <a:p>
            <a:r>
              <a:rPr lang="en-US" dirty="0"/>
              <a:t>In many ways, the inductor is the dual of the capacitor; that is, the voltage of one is applicable to the current of the other, and vice versa. </a:t>
            </a:r>
          </a:p>
          <a:p>
            <a:r>
              <a:rPr lang="en-US" dirty="0"/>
              <a:t>Like the capacitor, </a:t>
            </a:r>
            <a:r>
              <a:rPr lang="en-US" b="1" i="1" dirty="0"/>
              <a:t>the inductor exhibits its true characteristics only when a change in voltage or current is made in the network.</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a:t>
            </a:fld>
            <a:r>
              <a:rPr lang="en-US" dirty="0"/>
              <a:t>/50</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DAC8-0D5E-4483-BE7E-F8E1E73959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C42312-5973-4DE4-B26A-E8748C7BEAE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EF8F5A-ACA3-48C9-B81C-3B7AFEB0C96B}"/>
              </a:ext>
            </a:extLst>
          </p:cNvPr>
          <p:cNvSpPr>
            <a:spLocks noGrp="1"/>
          </p:cNvSpPr>
          <p:nvPr>
            <p:ph type="sldNum" sz="quarter" idx="12"/>
          </p:nvPr>
        </p:nvSpPr>
        <p:spPr/>
        <p:txBody>
          <a:bodyPr/>
          <a:lstStyle/>
          <a:p>
            <a:pPr>
              <a:defRPr/>
            </a:pPr>
            <a:fld id="{D3337D23-3038-4C3A-A54A-4EA017B80DA4}" type="slidenum">
              <a:rPr lang="en-US" smtClean="0"/>
              <a:pPr>
                <a:defRPr/>
              </a:pPr>
              <a:t>30</a:t>
            </a:fld>
            <a:r>
              <a:rPr lang="en-US"/>
              <a:t>/59</a:t>
            </a:r>
            <a:endParaRPr lang="en-US" dirty="0"/>
          </a:p>
        </p:txBody>
      </p:sp>
      <p:pic>
        <p:nvPicPr>
          <p:cNvPr id="5" name="Picture 4">
            <a:extLst>
              <a:ext uri="{FF2B5EF4-FFF2-40B4-BE49-F238E27FC236}">
                <a16:creationId xmlns:a16="http://schemas.microsoft.com/office/drawing/2014/main" id="{2BE1278A-9F70-40E6-8C85-0BCCE87CA952}"/>
              </a:ext>
            </a:extLst>
          </p:cNvPr>
          <p:cNvPicPr>
            <a:picLocks noChangeAspect="1"/>
          </p:cNvPicPr>
          <p:nvPr/>
        </p:nvPicPr>
        <p:blipFill rotWithShape="1">
          <a:blip r:embed="rId3"/>
          <a:srcRect l="20127" t="12813" r="20380" b="11125"/>
          <a:stretch/>
        </p:blipFill>
        <p:spPr>
          <a:xfrm>
            <a:off x="682906" y="683892"/>
            <a:ext cx="7580899" cy="5451796"/>
          </a:xfrm>
          <a:prstGeom prst="rect">
            <a:avLst/>
          </a:prstGeom>
        </p:spPr>
      </p:pic>
    </p:spTree>
    <p:extLst>
      <p:ext uri="{BB962C8B-B14F-4D97-AF65-F5344CB8AC3E}">
        <p14:creationId xmlns:p14="http://schemas.microsoft.com/office/powerpoint/2010/main" val="357649641"/>
      </p:ext>
    </p:extLst>
  </p:cSld>
  <p:clrMapOvr>
    <a:masterClrMapping/>
  </p:clrMapOvr>
  <p:transition spd="slow" advTm="500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Example continued</a:t>
            </a:r>
          </a:p>
        </p:txBody>
      </p:sp>
      <p:sp>
        <p:nvSpPr>
          <p:cNvPr id="3" name="Content Placeholder 2"/>
          <p:cNvSpPr>
            <a:spLocks noGrp="1"/>
          </p:cNvSpPr>
          <p:nvPr>
            <p:ph idx="1"/>
          </p:nvPr>
        </p:nvSpPr>
        <p:spPr>
          <a:xfrm>
            <a:off x="651329" y="1753281"/>
            <a:ext cx="7759700" cy="670605"/>
          </a:xfrm>
        </p:spPr>
        <p:txBody>
          <a:bodyPr/>
          <a:lstStyle/>
          <a:p>
            <a:r>
              <a:rPr lang="en-AU" dirty="0"/>
              <a:t>Notice initial conditions and Final conditions</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31</a:t>
            </a:fld>
            <a:r>
              <a:rPr lang="en-US" dirty="0"/>
              <a:t>/50</a:t>
            </a:r>
          </a:p>
        </p:txBody>
      </p:sp>
      <p:pic>
        <p:nvPicPr>
          <p:cNvPr id="5" name="Picture 7"/>
          <p:cNvPicPr>
            <a:picLocks noChangeAspect="1" noChangeArrowheads="1"/>
          </p:cNvPicPr>
          <p:nvPr/>
        </p:nvPicPr>
        <p:blipFill>
          <a:blip r:embed="rId2"/>
          <a:srcRect/>
          <a:stretch>
            <a:fillRect/>
          </a:stretch>
        </p:blipFill>
        <p:spPr bwMode="auto">
          <a:xfrm>
            <a:off x="1308100" y="3294743"/>
            <a:ext cx="7378700" cy="2185987"/>
          </a:xfrm>
          <a:prstGeom prst="rect">
            <a:avLst/>
          </a:prstGeom>
          <a:noFill/>
          <a:ln w="9525">
            <a:noFill/>
            <a:miter lim="800000"/>
            <a:headEnd/>
            <a:tailEnd/>
          </a:ln>
        </p:spPr>
      </p:pic>
      <p:sp>
        <p:nvSpPr>
          <p:cNvPr id="6" name="Rounded Rectangular Callout 5"/>
          <p:cNvSpPr/>
          <p:nvPr/>
        </p:nvSpPr>
        <p:spPr>
          <a:xfrm>
            <a:off x="3164114" y="2423886"/>
            <a:ext cx="2177143" cy="870857"/>
          </a:xfrm>
          <a:prstGeom prst="wedgeRoundRectCallout">
            <a:avLst>
              <a:gd name="adj1" fmla="val -3540"/>
              <a:gd name="adj2" fmla="val 11660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Steady state t =</a:t>
            </a:r>
            <a:r>
              <a:rPr lang="en-AU" dirty="0">
                <a:sym typeface="Symbol"/>
              </a:rPr>
              <a:t> </a:t>
            </a:r>
            <a:r>
              <a:rPr lang="en-AU" dirty="0"/>
              <a:t>: Current is maximum</a:t>
            </a:r>
          </a:p>
        </p:txBody>
      </p:sp>
      <p:sp>
        <p:nvSpPr>
          <p:cNvPr id="8" name="Rounded Rectangular Callout 7"/>
          <p:cNvSpPr/>
          <p:nvPr/>
        </p:nvSpPr>
        <p:spPr>
          <a:xfrm>
            <a:off x="1308100" y="5480729"/>
            <a:ext cx="1856014" cy="1020084"/>
          </a:xfrm>
          <a:prstGeom prst="wedgeRoundRectCallout">
            <a:avLst>
              <a:gd name="adj1" fmla="val -20833"/>
              <a:gd name="adj2" fmla="val -8756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Initial conditions t=0: current is zero (open circuit)</a:t>
            </a:r>
          </a:p>
        </p:txBody>
      </p:sp>
      <p:sp>
        <p:nvSpPr>
          <p:cNvPr id="9" name="Rounded Rectangular Callout 8"/>
          <p:cNvSpPr/>
          <p:nvPr/>
        </p:nvSpPr>
        <p:spPr>
          <a:xfrm>
            <a:off x="5976257" y="2423886"/>
            <a:ext cx="2177143" cy="870857"/>
          </a:xfrm>
          <a:prstGeom prst="wedgeRoundRectCallout">
            <a:avLst>
              <a:gd name="adj1" fmla="val -48207"/>
              <a:gd name="adj2" fmla="val 10660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Initial conditions t=0: max voltage</a:t>
            </a:r>
          </a:p>
        </p:txBody>
      </p:sp>
      <p:sp>
        <p:nvSpPr>
          <p:cNvPr id="10" name="Rounded Rectangular Callout 9"/>
          <p:cNvSpPr/>
          <p:nvPr/>
        </p:nvSpPr>
        <p:spPr>
          <a:xfrm>
            <a:off x="3799114" y="5442857"/>
            <a:ext cx="2177143" cy="870857"/>
          </a:xfrm>
          <a:prstGeom prst="wedgeRoundRectCallout">
            <a:avLst>
              <a:gd name="adj1" fmla="val 140460"/>
              <a:gd name="adj2" fmla="val -7339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Steady state t =</a:t>
            </a:r>
            <a:r>
              <a:rPr lang="en-AU" dirty="0">
                <a:sym typeface="Symbol"/>
              </a:rPr>
              <a:t></a:t>
            </a:r>
            <a:r>
              <a:rPr lang="en-AU" dirty="0"/>
              <a:t>: voltage is zero (short circuit)</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12800"/>
            <a:ext cx="7759700" cy="684213"/>
          </a:xfrm>
        </p:spPr>
        <p:txBody>
          <a:bodyPr/>
          <a:lstStyle/>
          <a:p>
            <a:r>
              <a:rPr lang="en-US" sz="3600" dirty="0"/>
              <a:t>R-L TRANSIENTS: THE RELEASE PHASE</a:t>
            </a:r>
            <a:endParaRPr lang="en-AU" dirty="0"/>
          </a:p>
        </p:txBody>
      </p:sp>
      <p:sp>
        <p:nvSpPr>
          <p:cNvPr id="3" name="Content Placeholder 2"/>
          <p:cNvSpPr>
            <a:spLocks noGrp="1"/>
          </p:cNvSpPr>
          <p:nvPr>
            <p:ph idx="1"/>
          </p:nvPr>
        </p:nvSpPr>
        <p:spPr>
          <a:xfrm>
            <a:off x="5268686" y="2142219"/>
            <a:ext cx="3418114" cy="481919"/>
          </a:xfrm>
        </p:spPr>
        <p:txBody>
          <a:bodyPr/>
          <a:lstStyle/>
          <a:p>
            <a:r>
              <a:rPr lang="en-AU" dirty="0"/>
              <a:t>What will the value of voltage across the switch be if the switch is opened?</a:t>
            </a:r>
          </a:p>
          <a:p>
            <a:r>
              <a:rPr lang="en-AU" dirty="0"/>
              <a:t>Remember: </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32</a:t>
            </a:fld>
            <a:r>
              <a:rPr lang="en-US" dirty="0"/>
              <a:t>/50</a:t>
            </a:r>
          </a:p>
        </p:txBody>
      </p:sp>
      <p:grpSp>
        <p:nvGrpSpPr>
          <p:cNvPr id="5" name="Group 7"/>
          <p:cNvGrpSpPr>
            <a:grpSpLocks/>
          </p:cNvGrpSpPr>
          <p:nvPr/>
        </p:nvGrpSpPr>
        <p:grpSpPr bwMode="auto">
          <a:xfrm>
            <a:off x="457200" y="1497013"/>
            <a:ext cx="5497513" cy="4406900"/>
            <a:chOff x="584" y="1380"/>
            <a:chExt cx="3463" cy="2776"/>
          </a:xfrm>
        </p:grpSpPr>
        <p:pic>
          <p:nvPicPr>
            <p:cNvPr id="6" name="Picture 4"/>
            <p:cNvPicPr>
              <a:picLocks noChangeAspect="1" noChangeArrowheads="1"/>
            </p:cNvPicPr>
            <p:nvPr/>
          </p:nvPicPr>
          <p:blipFill>
            <a:blip r:embed="rId4"/>
            <a:srcRect/>
            <a:stretch>
              <a:fillRect/>
            </a:stretch>
          </p:blipFill>
          <p:spPr bwMode="auto">
            <a:xfrm>
              <a:off x="584" y="1380"/>
              <a:ext cx="3174" cy="2194"/>
            </a:xfrm>
            <a:prstGeom prst="rect">
              <a:avLst/>
            </a:prstGeom>
            <a:noFill/>
            <a:ln>
              <a:noFill/>
            </a:ln>
            <a:effectLst/>
          </p:spPr>
        </p:pic>
        <p:sp>
          <p:nvSpPr>
            <p:cNvPr id="7" name="Rectangle 6"/>
            <p:cNvSpPr>
              <a:spLocks noChangeArrowheads="1"/>
            </p:cNvSpPr>
            <p:nvPr/>
          </p:nvSpPr>
          <p:spPr bwMode="auto">
            <a:xfrm>
              <a:off x="1167" y="3574"/>
              <a:ext cx="2880" cy="582"/>
            </a:xfrm>
            <a:prstGeom prst="rect">
              <a:avLst/>
            </a:prstGeom>
            <a:noFill/>
            <a:ln w="9525">
              <a:noFill/>
              <a:miter lim="800000"/>
              <a:headEnd/>
              <a:tailEnd/>
            </a:ln>
            <a:effectLst/>
          </p:spPr>
          <p:txBody>
            <a:bodyPr>
              <a:spAutoFit/>
            </a:bodyPr>
            <a:lstStyle/>
            <a:p>
              <a:r>
                <a:rPr lang="en-US" i="1" dirty="0"/>
                <a:t>Demonstrating the effect of opening a switch in series with an inductor with a steady-state current.</a:t>
              </a:r>
            </a:p>
          </p:txBody>
        </p:sp>
      </p:grpSp>
      <p:graphicFrame>
        <p:nvGraphicFramePr>
          <p:cNvPr id="12291" name="Object 3"/>
          <p:cNvGraphicFramePr>
            <a:graphicFrameLocks noChangeAspect="1"/>
          </p:cNvGraphicFramePr>
          <p:nvPr/>
        </p:nvGraphicFramePr>
        <p:xfrm>
          <a:off x="7358063" y="3484563"/>
          <a:ext cx="1214437" cy="893762"/>
        </p:xfrm>
        <a:graphic>
          <a:graphicData uri="http://schemas.openxmlformats.org/presentationml/2006/ole">
            <mc:AlternateContent xmlns:mc="http://schemas.openxmlformats.org/markup-compatibility/2006">
              <mc:Choice xmlns:v="urn:schemas-microsoft-com:vml" Requires="v">
                <p:oleObj spid="_x0000_s12346" name="Equation" r:id="rId5" imgW="533160" imgH="393480" progId="Equation.3">
                  <p:embed/>
                </p:oleObj>
              </mc:Choice>
              <mc:Fallback>
                <p:oleObj name="Equation" r:id="rId5" imgW="53316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063" y="3484563"/>
                        <a:ext cx="1214437" cy="89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1052052" y="393290"/>
            <a:ext cx="5279922" cy="646331"/>
          </a:xfrm>
          <a:prstGeom prst="rect">
            <a:avLst/>
          </a:prstGeom>
          <a:noFill/>
        </p:spPr>
        <p:txBody>
          <a:bodyPr wrap="square" rtlCol="0">
            <a:spAutoFit/>
          </a:bodyPr>
          <a:lstStyle/>
          <a:p>
            <a:r>
              <a:rPr lang="en-AU">
                <a:hlinkClick r:id="rId7"/>
              </a:rPr>
              <a:t>https://www.youtube.com/watch?v=YKKd5p4a5Lo</a:t>
            </a:r>
            <a:endParaRPr lang="en-AU"/>
          </a:p>
          <a:p>
            <a:endParaRPr lang="en-AU"/>
          </a:p>
        </p:txBody>
      </p:sp>
      <p:pic>
        <p:nvPicPr>
          <p:cNvPr id="14" name="Picture 4">
            <a:extLst>
              <a:ext uri="{FF2B5EF4-FFF2-40B4-BE49-F238E27FC236}">
                <a16:creationId xmlns:a16="http://schemas.microsoft.com/office/drawing/2014/main" id="{6B923AE7-524B-485E-A93F-33CC113BE50A}"/>
              </a:ext>
            </a:extLst>
          </p:cNvPr>
          <p:cNvPicPr>
            <a:picLocks noChangeAspect="1" noChangeArrowheads="1"/>
          </p:cNvPicPr>
          <p:nvPr/>
        </p:nvPicPr>
        <p:blipFill rotWithShape="1">
          <a:blip r:embed="rId4"/>
          <a:srcRect l="87488" t="54381" r="7938" b="36868"/>
          <a:stretch/>
        </p:blipFill>
        <p:spPr bwMode="auto">
          <a:xfrm>
            <a:off x="4881561" y="2651125"/>
            <a:ext cx="230188" cy="304800"/>
          </a:xfrm>
          <a:prstGeom prst="rect">
            <a:avLst/>
          </a:prstGeom>
          <a:noFill/>
          <a:ln>
            <a:noFill/>
          </a:ln>
          <a:effectLst/>
        </p:spPr>
      </p:pic>
      <p:pic>
        <p:nvPicPr>
          <p:cNvPr id="16" name="Picture 4">
            <a:extLst>
              <a:ext uri="{FF2B5EF4-FFF2-40B4-BE49-F238E27FC236}">
                <a16:creationId xmlns:a16="http://schemas.microsoft.com/office/drawing/2014/main" id="{6FBC33B8-A07B-40F0-851C-D048CAEDB9A9}"/>
              </a:ext>
            </a:extLst>
          </p:cNvPr>
          <p:cNvPicPr>
            <a:picLocks noChangeAspect="1" noChangeArrowheads="1"/>
          </p:cNvPicPr>
          <p:nvPr/>
        </p:nvPicPr>
        <p:blipFill rotWithShape="1">
          <a:blip r:embed="rId4"/>
          <a:srcRect l="86185" t="33770" r="6143" b="58887"/>
          <a:stretch/>
        </p:blipFill>
        <p:spPr bwMode="auto">
          <a:xfrm>
            <a:off x="4857892" y="3429000"/>
            <a:ext cx="386555" cy="255733"/>
          </a:xfrm>
          <a:prstGeom prst="rect">
            <a:avLst/>
          </a:prstGeom>
          <a:noFill/>
          <a:ln>
            <a:noFill/>
          </a:ln>
          <a:effectLst/>
        </p:spPr>
      </p:pic>
    </p:spTree>
  </p:cSld>
  <p:clrMapOvr>
    <a:masterClrMapping/>
  </p:clrMapOvr>
  <p:transition spd="slow" advTm="5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C1C3E-14D9-4820-89EF-4CDF50A9F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749177-FDC5-4779-A350-080329EED70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C17C03-03EA-43F3-9601-567D7BFCA9C8}"/>
              </a:ext>
            </a:extLst>
          </p:cNvPr>
          <p:cNvSpPr>
            <a:spLocks noGrp="1"/>
          </p:cNvSpPr>
          <p:nvPr>
            <p:ph type="sldNum" sz="quarter" idx="12"/>
          </p:nvPr>
        </p:nvSpPr>
        <p:spPr/>
        <p:txBody>
          <a:bodyPr/>
          <a:lstStyle/>
          <a:p>
            <a:pPr>
              <a:defRPr/>
            </a:pPr>
            <a:fld id="{D3337D23-3038-4C3A-A54A-4EA017B80DA4}" type="slidenum">
              <a:rPr lang="en-US" smtClean="0"/>
              <a:pPr>
                <a:defRPr/>
              </a:pPr>
              <a:t>33</a:t>
            </a:fld>
            <a:r>
              <a:rPr lang="en-US"/>
              <a:t>/59</a:t>
            </a:r>
            <a:endParaRPr lang="en-US" dirty="0"/>
          </a:p>
        </p:txBody>
      </p:sp>
      <p:pic>
        <p:nvPicPr>
          <p:cNvPr id="5" name="Picture 4">
            <a:extLst>
              <a:ext uri="{FF2B5EF4-FFF2-40B4-BE49-F238E27FC236}">
                <a16:creationId xmlns:a16="http://schemas.microsoft.com/office/drawing/2014/main" id="{0770C0BB-362B-4CDD-9709-99D793EE805D}"/>
              </a:ext>
            </a:extLst>
          </p:cNvPr>
          <p:cNvPicPr>
            <a:picLocks noChangeAspect="1"/>
          </p:cNvPicPr>
          <p:nvPr/>
        </p:nvPicPr>
        <p:blipFill rotWithShape="1">
          <a:blip r:embed="rId2"/>
          <a:srcRect l="33489" t="30340" r="17442" b="13308"/>
          <a:stretch/>
        </p:blipFill>
        <p:spPr>
          <a:xfrm>
            <a:off x="393700" y="693954"/>
            <a:ext cx="8423870" cy="5441734"/>
          </a:xfrm>
          <a:prstGeom prst="rect">
            <a:avLst/>
          </a:prstGeom>
        </p:spPr>
      </p:pic>
    </p:spTree>
    <p:extLst>
      <p:ext uri="{BB962C8B-B14F-4D97-AF65-F5344CB8AC3E}">
        <p14:creationId xmlns:p14="http://schemas.microsoft.com/office/powerpoint/2010/main" val="2771485351"/>
      </p:ext>
    </p:extLst>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8A33-F1F5-4CD7-90C5-8C981F42F3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89DFEB-65DB-4668-B1DE-BC637A0A17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645A512-9DC1-47BA-BAD5-95E1C7E40276}"/>
              </a:ext>
            </a:extLst>
          </p:cNvPr>
          <p:cNvSpPr>
            <a:spLocks noGrp="1"/>
          </p:cNvSpPr>
          <p:nvPr>
            <p:ph type="sldNum" sz="quarter" idx="12"/>
          </p:nvPr>
        </p:nvSpPr>
        <p:spPr/>
        <p:txBody>
          <a:bodyPr/>
          <a:lstStyle/>
          <a:p>
            <a:pPr>
              <a:defRPr/>
            </a:pPr>
            <a:fld id="{D3337D23-3038-4C3A-A54A-4EA017B80DA4}" type="slidenum">
              <a:rPr lang="en-US" smtClean="0"/>
              <a:pPr>
                <a:defRPr/>
              </a:pPr>
              <a:t>34</a:t>
            </a:fld>
            <a:r>
              <a:rPr lang="en-US"/>
              <a:t>/59</a:t>
            </a:r>
            <a:endParaRPr lang="en-US" dirty="0"/>
          </a:p>
        </p:txBody>
      </p:sp>
      <p:pic>
        <p:nvPicPr>
          <p:cNvPr id="5" name="Picture 4">
            <a:extLst>
              <a:ext uri="{FF2B5EF4-FFF2-40B4-BE49-F238E27FC236}">
                <a16:creationId xmlns:a16="http://schemas.microsoft.com/office/drawing/2014/main" id="{C690ACE9-7BBF-4660-8188-18454FAE8300}"/>
              </a:ext>
            </a:extLst>
          </p:cNvPr>
          <p:cNvPicPr>
            <a:picLocks noChangeAspect="1"/>
          </p:cNvPicPr>
          <p:nvPr/>
        </p:nvPicPr>
        <p:blipFill rotWithShape="1">
          <a:blip r:embed="rId2"/>
          <a:srcRect l="20000" t="10788" r="19620" b="11350"/>
          <a:stretch/>
        </p:blipFill>
        <p:spPr>
          <a:xfrm>
            <a:off x="457200" y="417196"/>
            <a:ext cx="8201196" cy="5948879"/>
          </a:xfrm>
          <a:prstGeom prst="rect">
            <a:avLst/>
          </a:prstGeom>
        </p:spPr>
      </p:pic>
    </p:spTree>
    <p:extLst>
      <p:ext uri="{BB962C8B-B14F-4D97-AF65-F5344CB8AC3E}">
        <p14:creationId xmlns:p14="http://schemas.microsoft.com/office/powerpoint/2010/main" val="296556617"/>
      </p:ext>
    </p:extLst>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625F-2FFC-45C3-ABC8-46105B57A0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B1B61D-EF7D-48AE-AA72-9182FEF48D53}"/>
              </a:ext>
            </a:extLst>
          </p:cNvPr>
          <p:cNvSpPr>
            <a:spLocks noGrp="1"/>
          </p:cNvSpPr>
          <p:nvPr>
            <p:ph idx="1"/>
          </p:nvPr>
        </p:nvSpPr>
        <p:spPr/>
        <p:txBody>
          <a:bodyPr/>
          <a:lstStyle/>
          <a:p>
            <a:r>
              <a:rPr lang="en-US" dirty="0"/>
              <a:t>https://www.youtube.com/watch?v=ukBFPrXiKWA</a:t>
            </a:r>
          </a:p>
        </p:txBody>
      </p:sp>
      <p:sp>
        <p:nvSpPr>
          <p:cNvPr id="4" name="Slide Number Placeholder 3">
            <a:extLst>
              <a:ext uri="{FF2B5EF4-FFF2-40B4-BE49-F238E27FC236}">
                <a16:creationId xmlns:a16="http://schemas.microsoft.com/office/drawing/2014/main" id="{D9110AB6-A435-4E6A-94DE-258CAD76C2AD}"/>
              </a:ext>
            </a:extLst>
          </p:cNvPr>
          <p:cNvSpPr>
            <a:spLocks noGrp="1"/>
          </p:cNvSpPr>
          <p:nvPr>
            <p:ph type="sldNum" sz="quarter" idx="12"/>
          </p:nvPr>
        </p:nvSpPr>
        <p:spPr/>
        <p:txBody>
          <a:bodyPr/>
          <a:lstStyle/>
          <a:p>
            <a:pPr>
              <a:defRPr/>
            </a:pPr>
            <a:fld id="{D3337D23-3038-4C3A-A54A-4EA017B80DA4}" type="slidenum">
              <a:rPr lang="en-US" smtClean="0"/>
              <a:pPr>
                <a:defRPr/>
              </a:pPr>
              <a:t>35</a:t>
            </a:fld>
            <a:r>
              <a:rPr lang="en-US"/>
              <a:t>/59</a:t>
            </a:r>
            <a:endParaRPr lang="en-US" dirty="0"/>
          </a:p>
        </p:txBody>
      </p:sp>
    </p:spTree>
    <p:extLst>
      <p:ext uri="{BB962C8B-B14F-4D97-AF65-F5344CB8AC3E}">
        <p14:creationId xmlns:p14="http://schemas.microsoft.com/office/powerpoint/2010/main" val="3955422444"/>
      </p:ext>
    </p:extLst>
  </p:cSld>
  <p:clrMapOvr>
    <a:masterClrMapping/>
  </p:clrMapOvr>
  <p:transition spd="slow" advTm="5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96686"/>
            <a:ext cx="7759700" cy="684213"/>
          </a:xfrm>
        </p:spPr>
        <p:txBody>
          <a:bodyPr/>
          <a:lstStyle/>
          <a:p>
            <a:r>
              <a:rPr lang="en-US" sz="3600" dirty="0"/>
              <a:t>R-L TRANSIENTS: THE RELEASE PHASE</a:t>
            </a:r>
            <a:endParaRPr lang="en-AU" dirty="0"/>
          </a:p>
        </p:txBody>
      </p:sp>
      <p:sp>
        <p:nvSpPr>
          <p:cNvPr id="3" name="Content Placeholder 2"/>
          <p:cNvSpPr>
            <a:spLocks noGrp="1"/>
          </p:cNvSpPr>
          <p:nvPr>
            <p:ph idx="1"/>
          </p:nvPr>
        </p:nvSpPr>
        <p:spPr>
          <a:xfrm>
            <a:off x="393700" y="1380900"/>
            <a:ext cx="7759700" cy="999443"/>
          </a:xfrm>
        </p:spPr>
        <p:txBody>
          <a:bodyPr/>
          <a:lstStyle/>
          <a:p>
            <a:r>
              <a:rPr lang="en-AU" dirty="0"/>
              <a:t>We need a path for the current to flow</a:t>
            </a:r>
          </a:p>
          <a:p>
            <a:r>
              <a:rPr lang="en-AU" dirty="0"/>
              <a:t>Study a new charge/release circuit</a:t>
            </a:r>
          </a:p>
          <a:p>
            <a:r>
              <a:rPr lang="en-AU" dirty="0"/>
              <a:t>Remember the inductor (or capacitor) will see the </a:t>
            </a:r>
            <a:r>
              <a:rPr lang="en-AU" dirty="0" err="1"/>
              <a:t>Thevenin</a:t>
            </a:r>
            <a:r>
              <a:rPr lang="en-AU" dirty="0"/>
              <a:t> equivalent circuit</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36</a:t>
            </a:fld>
            <a:r>
              <a:rPr lang="en-US" dirty="0"/>
              <a:t>/50</a:t>
            </a:r>
          </a:p>
        </p:txBody>
      </p:sp>
      <p:grpSp>
        <p:nvGrpSpPr>
          <p:cNvPr id="5" name="Group 7"/>
          <p:cNvGrpSpPr>
            <a:grpSpLocks/>
          </p:cNvGrpSpPr>
          <p:nvPr/>
        </p:nvGrpSpPr>
        <p:grpSpPr bwMode="auto">
          <a:xfrm>
            <a:off x="939800" y="3204935"/>
            <a:ext cx="7378700" cy="2582863"/>
            <a:chOff x="256" y="1730"/>
            <a:chExt cx="4648" cy="1627"/>
          </a:xfrm>
        </p:grpSpPr>
        <p:pic>
          <p:nvPicPr>
            <p:cNvPr id="6" name="Picture 4"/>
            <p:cNvPicPr>
              <a:picLocks noChangeAspect="1" noChangeArrowheads="1"/>
            </p:cNvPicPr>
            <p:nvPr/>
          </p:nvPicPr>
          <p:blipFill>
            <a:blip r:embed="rId3"/>
            <a:srcRect/>
            <a:stretch>
              <a:fillRect/>
            </a:stretch>
          </p:blipFill>
          <p:spPr bwMode="auto">
            <a:xfrm>
              <a:off x="256" y="1730"/>
              <a:ext cx="4648" cy="1394"/>
            </a:xfrm>
            <a:prstGeom prst="rect">
              <a:avLst/>
            </a:prstGeom>
            <a:noFill/>
            <a:ln>
              <a:noFill/>
            </a:ln>
            <a:effectLst/>
          </p:spPr>
        </p:pic>
        <p:sp>
          <p:nvSpPr>
            <p:cNvPr id="7" name="Rectangle 6"/>
            <p:cNvSpPr>
              <a:spLocks noChangeArrowheads="1"/>
            </p:cNvSpPr>
            <p:nvPr/>
          </p:nvSpPr>
          <p:spPr bwMode="auto">
            <a:xfrm>
              <a:off x="256" y="3124"/>
              <a:ext cx="4432" cy="233"/>
            </a:xfrm>
            <a:prstGeom prst="rect">
              <a:avLst/>
            </a:prstGeom>
            <a:noFill/>
            <a:ln w="9525">
              <a:noFill/>
              <a:miter lim="800000"/>
              <a:headEnd/>
              <a:tailEnd/>
            </a:ln>
            <a:effectLst/>
          </p:spPr>
          <p:txBody>
            <a:bodyPr wrap="square">
              <a:spAutoFit/>
            </a:bodyPr>
            <a:lstStyle/>
            <a:p>
              <a:r>
                <a:rPr lang="en-US" b="1" dirty="0"/>
                <a:t>i</a:t>
              </a:r>
              <a:r>
                <a:rPr lang="en-US" i="1" dirty="0"/>
                <a:t>nitiating the storage phase for an inductor by closing the switch.</a:t>
              </a:r>
            </a:p>
          </p:txBody>
        </p:sp>
      </p:grpSp>
    </p:spTree>
  </p:cSld>
  <p:clrMapOvr>
    <a:masterClrMapping/>
  </p:clrMapOvr>
  <p:transition spd="slow" advTm="5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D364-D3C3-4676-A924-ABCC329CBE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662EA6-EB3D-4B80-A97B-BDCF87724A0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0ECE5B5-F38D-42EC-8FD2-62AD44FA2F20}"/>
              </a:ext>
            </a:extLst>
          </p:cNvPr>
          <p:cNvSpPr>
            <a:spLocks noGrp="1"/>
          </p:cNvSpPr>
          <p:nvPr>
            <p:ph type="sldNum" sz="quarter" idx="12"/>
          </p:nvPr>
        </p:nvSpPr>
        <p:spPr/>
        <p:txBody>
          <a:bodyPr/>
          <a:lstStyle/>
          <a:p>
            <a:pPr>
              <a:defRPr/>
            </a:pPr>
            <a:fld id="{D3337D23-3038-4C3A-A54A-4EA017B80DA4}" type="slidenum">
              <a:rPr lang="en-US" smtClean="0"/>
              <a:pPr>
                <a:defRPr/>
              </a:pPr>
              <a:t>37</a:t>
            </a:fld>
            <a:r>
              <a:rPr lang="en-US"/>
              <a:t>/59</a:t>
            </a:r>
            <a:endParaRPr lang="en-US" dirty="0"/>
          </a:p>
        </p:txBody>
      </p:sp>
      <p:pic>
        <p:nvPicPr>
          <p:cNvPr id="5" name="Picture 4">
            <a:extLst>
              <a:ext uri="{FF2B5EF4-FFF2-40B4-BE49-F238E27FC236}">
                <a16:creationId xmlns:a16="http://schemas.microsoft.com/office/drawing/2014/main" id="{17600F08-30DC-4E33-92F0-9EAD4C912EB8}"/>
              </a:ext>
            </a:extLst>
          </p:cNvPr>
          <p:cNvPicPr>
            <a:picLocks noChangeAspect="1"/>
          </p:cNvPicPr>
          <p:nvPr/>
        </p:nvPicPr>
        <p:blipFill rotWithShape="1">
          <a:blip r:embed="rId2"/>
          <a:srcRect l="62842" t="29277" r="18605" b="30406"/>
          <a:stretch/>
        </p:blipFill>
        <p:spPr>
          <a:xfrm>
            <a:off x="123489" y="574963"/>
            <a:ext cx="4669808" cy="5708073"/>
          </a:xfrm>
          <a:prstGeom prst="rect">
            <a:avLst/>
          </a:prstGeom>
        </p:spPr>
      </p:pic>
      <p:pic>
        <p:nvPicPr>
          <p:cNvPr id="7" name="Picture 6">
            <a:extLst>
              <a:ext uri="{FF2B5EF4-FFF2-40B4-BE49-F238E27FC236}">
                <a16:creationId xmlns:a16="http://schemas.microsoft.com/office/drawing/2014/main" id="{7A6EFCCA-9BF7-45F9-A98A-65A0DACB7E74}"/>
              </a:ext>
            </a:extLst>
          </p:cNvPr>
          <p:cNvPicPr>
            <a:picLocks noChangeAspect="1"/>
          </p:cNvPicPr>
          <p:nvPr/>
        </p:nvPicPr>
        <p:blipFill rotWithShape="1">
          <a:blip r:embed="rId2"/>
          <a:srcRect l="60465" t="69388" r="18605" b="8346"/>
          <a:stretch/>
        </p:blipFill>
        <p:spPr>
          <a:xfrm>
            <a:off x="4215218" y="454777"/>
            <a:ext cx="4669808" cy="2948708"/>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69EF7BC-EC5F-4F58-AB32-827958EB70B0}"/>
                  </a:ext>
                </a:extLst>
              </p14:cNvPr>
              <p14:cNvContentPartPr/>
              <p14:nvPr/>
            </p14:nvContentPartPr>
            <p14:xfrm>
              <a:off x="3287833" y="4277051"/>
              <a:ext cx="408600" cy="316440"/>
            </p14:xfrm>
          </p:contentPart>
        </mc:Choice>
        <mc:Fallback xmlns="">
          <p:pic>
            <p:nvPicPr>
              <p:cNvPr id="12" name="Ink 11">
                <a:extLst>
                  <a:ext uri="{FF2B5EF4-FFF2-40B4-BE49-F238E27FC236}">
                    <a16:creationId xmlns:a16="http://schemas.microsoft.com/office/drawing/2014/main" id="{069EF7BC-EC5F-4F58-AB32-827958EB70B0}"/>
                  </a:ext>
                </a:extLst>
              </p:cNvPr>
              <p:cNvPicPr/>
              <p:nvPr/>
            </p:nvPicPr>
            <p:blipFill>
              <a:blip r:embed="rId4"/>
              <a:stretch>
                <a:fillRect/>
              </a:stretch>
            </p:blipFill>
            <p:spPr>
              <a:xfrm>
                <a:off x="3278825" y="4268401"/>
                <a:ext cx="426256" cy="3341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E86DFC3-E868-416F-8C86-47B9D34258AE}"/>
                  </a:ext>
                </a:extLst>
              </p14:cNvPr>
              <p14:cNvContentPartPr/>
              <p14:nvPr/>
            </p14:nvContentPartPr>
            <p14:xfrm>
              <a:off x="3019633" y="4340771"/>
              <a:ext cx="176400" cy="141120"/>
            </p14:xfrm>
          </p:contentPart>
        </mc:Choice>
        <mc:Fallback xmlns="">
          <p:pic>
            <p:nvPicPr>
              <p:cNvPr id="15" name="Ink 14">
                <a:extLst>
                  <a:ext uri="{FF2B5EF4-FFF2-40B4-BE49-F238E27FC236}">
                    <a16:creationId xmlns:a16="http://schemas.microsoft.com/office/drawing/2014/main" id="{2E86DFC3-E868-416F-8C86-47B9D34258AE}"/>
                  </a:ext>
                </a:extLst>
              </p:cNvPr>
              <p:cNvPicPr/>
              <p:nvPr/>
            </p:nvPicPr>
            <p:blipFill>
              <a:blip r:embed="rId6"/>
              <a:stretch>
                <a:fillRect/>
              </a:stretch>
            </p:blipFill>
            <p:spPr>
              <a:xfrm>
                <a:off x="3010633" y="4331771"/>
                <a:ext cx="194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43985C7A-E3FC-412C-8067-7E8F01A8F26C}"/>
                  </a:ext>
                </a:extLst>
              </p14:cNvPr>
              <p14:cNvContentPartPr/>
              <p14:nvPr/>
            </p14:nvContentPartPr>
            <p14:xfrm>
              <a:off x="2308633" y="4488371"/>
              <a:ext cx="398880" cy="176400"/>
            </p14:xfrm>
          </p:contentPart>
        </mc:Choice>
        <mc:Fallback xmlns="">
          <p:pic>
            <p:nvPicPr>
              <p:cNvPr id="29" name="Ink 28">
                <a:extLst>
                  <a:ext uri="{FF2B5EF4-FFF2-40B4-BE49-F238E27FC236}">
                    <a16:creationId xmlns:a16="http://schemas.microsoft.com/office/drawing/2014/main" id="{43985C7A-E3FC-412C-8067-7E8F01A8F26C}"/>
                  </a:ext>
                </a:extLst>
              </p:cNvPr>
              <p:cNvPicPr/>
              <p:nvPr/>
            </p:nvPicPr>
            <p:blipFill>
              <a:blip r:embed="rId8"/>
              <a:stretch>
                <a:fillRect/>
              </a:stretch>
            </p:blipFill>
            <p:spPr>
              <a:xfrm>
                <a:off x="2272633" y="4452371"/>
                <a:ext cx="4705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DD472900-311E-4966-9472-25AA4AC71526}"/>
                  </a:ext>
                </a:extLst>
              </p14:cNvPr>
              <p14:cNvContentPartPr/>
              <p14:nvPr/>
            </p14:nvContentPartPr>
            <p14:xfrm>
              <a:off x="2314753" y="5273171"/>
              <a:ext cx="287280" cy="204120"/>
            </p14:xfrm>
          </p:contentPart>
        </mc:Choice>
        <mc:Fallback xmlns="">
          <p:pic>
            <p:nvPicPr>
              <p:cNvPr id="34" name="Ink 33">
                <a:extLst>
                  <a:ext uri="{FF2B5EF4-FFF2-40B4-BE49-F238E27FC236}">
                    <a16:creationId xmlns:a16="http://schemas.microsoft.com/office/drawing/2014/main" id="{DD472900-311E-4966-9472-25AA4AC71526}"/>
                  </a:ext>
                </a:extLst>
              </p:cNvPr>
              <p:cNvPicPr/>
              <p:nvPr/>
            </p:nvPicPr>
            <p:blipFill>
              <a:blip r:embed="rId10"/>
              <a:stretch>
                <a:fillRect/>
              </a:stretch>
            </p:blipFill>
            <p:spPr>
              <a:xfrm>
                <a:off x="2279113" y="5237531"/>
                <a:ext cx="358920" cy="275760"/>
              </a:xfrm>
              <a:prstGeom prst="rect">
                <a:avLst/>
              </a:prstGeom>
            </p:spPr>
          </p:pic>
        </mc:Fallback>
      </mc:AlternateContent>
      <p:pic>
        <p:nvPicPr>
          <p:cNvPr id="35" name="Picture 34">
            <a:extLst>
              <a:ext uri="{FF2B5EF4-FFF2-40B4-BE49-F238E27FC236}">
                <a16:creationId xmlns:a16="http://schemas.microsoft.com/office/drawing/2014/main" id="{7D7138C8-08FB-4BBF-AE70-58F66446F7D4}"/>
              </a:ext>
            </a:extLst>
          </p:cNvPr>
          <p:cNvPicPr>
            <a:picLocks noChangeAspect="1"/>
          </p:cNvPicPr>
          <p:nvPr/>
        </p:nvPicPr>
        <p:blipFill rotWithShape="1">
          <a:blip r:embed="rId11"/>
          <a:srcRect l="27639" t="30339" r="45153" b="55132"/>
          <a:stretch/>
        </p:blipFill>
        <p:spPr>
          <a:xfrm>
            <a:off x="3796748" y="3576451"/>
            <a:ext cx="5347252" cy="1606145"/>
          </a:xfrm>
          <a:prstGeom prst="rect">
            <a:avLst/>
          </a:prstGeom>
        </p:spPr>
      </p:pic>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B2E48B0D-D200-42CD-9B42-68EB600EF066}"/>
                  </a:ext>
                </a:extLst>
              </p14:cNvPr>
              <p14:cNvContentPartPr/>
              <p14:nvPr/>
            </p14:nvContentPartPr>
            <p14:xfrm>
              <a:off x="1685379" y="4483972"/>
              <a:ext cx="444960" cy="200520"/>
            </p14:xfrm>
          </p:contentPart>
        </mc:Choice>
        <mc:Fallback xmlns="">
          <p:pic>
            <p:nvPicPr>
              <p:cNvPr id="36" name="Ink 35">
                <a:extLst>
                  <a:ext uri="{FF2B5EF4-FFF2-40B4-BE49-F238E27FC236}">
                    <a16:creationId xmlns:a16="http://schemas.microsoft.com/office/drawing/2014/main" id="{B2E48B0D-D200-42CD-9B42-68EB600EF066}"/>
                  </a:ext>
                </a:extLst>
              </p:cNvPr>
              <p:cNvPicPr/>
              <p:nvPr/>
            </p:nvPicPr>
            <p:blipFill>
              <a:blip r:embed="rId13"/>
              <a:stretch>
                <a:fillRect/>
              </a:stretch>
            </p:blipFill>
            <p:spPr>
              <a:xfrm>
                <a:off x="1649739" y="4447972"/>
                <a:ext cx="516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151D2AA5-755D-4587-B817-769231B00D17}"/>
                  </a:ext>
                </a:extLst>
              </p14:cNvPr>
              <p14:cNvContentPartPr/>
              <p14:nvPr/>
            </p14:nvContentPartPr>
            <p14:xfrm>
              <a:off x="1693659" y="5278492"/>
              <a:ext cx="276120" cy="104400"/>
            </p14:xfrm>
          </p:contentPart>
        </mc:Choice>
        <mc:Fallback xmlns="">
          <p:pic>
            <p:nvPicPr>
              <p:cNvPr id="37" name="Ink 36">
                <a:extLst>
                  <a:ext uri="{FF2B5EF4-FFF2-40B4-BE49-F238E27FC236}">
                    <a16:creationId xmlns:a16="http://schemas.microsoft.com/office/drawing/2014/main" id="{151D2AA5-755D-4587-B817-769231B00D17}"/>
                  </a:ext>
                </a:extLst>
              </p:cNvPr>
              <p:cNvPicPr/>
              <p:nvPr/>
            </p:nvPicPr>
            <p:blipFill>
              <a:blip r:embed="rId15"/>
              <a:stretch>
                <a:fillRect/>
              </a:stretch>
            </p:blipFill>
            <p:spPr>
              <a:xfrm>
                <a:off x="1657659" y="5242852"/>
                <a:ext cx="347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A107614A-F6A3-47BB-8A15-9AB5DC100BBD}"/>
                  </a:ext>
                </a:extLst>
              </p14:cNvPr>
              <p14:cNvContentPartPr/>
              <p14:nvPr/>
            </p14:nvContentPartPr>
            <p14:xfrm>
              <a:off x="7235499" y="2200523"/>
              <a:ext cx="224640" cy="101880"/>
            </p14:xfrm>
          </p:contentPart>
        </mc:Choice>
        <mc:Fallback xmlns="">
          <p:pic>
            <p:nvPicPr>
              <p:cNvPr id="38" name="Ink 37">
                <a:extLst>
                  <a:ext uri="{FF2B5EF4-FFF2-40B4-BE49-F238E27FC236}">
                    <a16:creationId xmlns:a16="http://schemas.microsoft.com/office/drawing/2014/main" id="{A107614A-F6A3-47BB-8A15-9AB5DC100BBD}"/>
                  </a:ext>
                </a:extLst>
              </p:cNvPr>
              <p:cNvPicPr/>
              <p:nvPr/>
            </p:nvPicPr>
            <p:blipFill>
              <a:blip r:embed="rId17"/>
              <a:stretch>
                <a:fillRect/>
              </a:stretch>
            </p:blipFill>
            <p:spPr>
              <a:xfrm>
                <a:off x="7199859" y="2164883"/>
                <a:ext cx="2962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D1BE834B-711A-4A45-8A30-6F3359AC5EE2}"/>
                  </a:ext>
                </a:extLst>
              </p14:cNvPr>
              <p14:cNvContentPartPr/>
              <p14:nvPr/>
            </p14:nvContentPartPr>
            <p14:xfrm>
              <a:off x="5488873" y="2599763"/>
              <a:ext cx="638546" cy="302448"/>
            </p14:xfrm>
          </p:contentPart>
        </mc:Choice>
        <mc:Fallback xmlns="">
          <p:pic>
            <p:nvPicPr>
              <p:cNvPr id="41" name="Ink 40">
                <a:extLst>
                  <a:ext uri="{FF2B5EF4-FFF2-40B4-BE49-F238E27FC236}">
                    <a16:creationId xmlns:a16="http://schemas.microsoft.com/office/drawing/2014/main" id="{D1BE834B-711A-4A45-8A30-6F3359AC5EE2}"/>
                  </a:ext>
                </a:extLst>
              </p:cNvPr>
              <p:cNvPicPr/>
              <p:nvPr/>
            </p:nvPicPr>
            <p:blipFill>
              <a:blip r:embed="rId19"/>
              <a:stretch>
                <a:fillRect/>
              </a:stretch>
            </p:blipFill>
            <p:spPr>
              <a:xfrm>
                <a:off x="5453238" y="2563757"/>
                <a:ext cx="710175" cy="37409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6D34055F-09D2-4AAE-BF47-140B5ABAA1C5}"/>
                  </a:ext>
                </a:extLst>
              </p14:cNvPr>
              <p14:cNvContentPartPr/>
              <p14:nvPr/>
            </p14:nvContentPartPr>
            <p14:xfrm>
              <a:off x="6318313" y="1615571"/>
              <a:ext cx="695066" cy="394872"/>
            </p14:xfrm>
          </p:contentPart>
        </mc:Choice>
        <mc:Fallback xmlns="">
          <p:pic>
            <p:nvPicPr>
              <p:cNvPr id="48" name="Ink 47">
                <a:extLst>
                  <a:ext uri="{FF2B5EF4-FFF2-40B4-BE49-F238E27FC236}">
                    <a16:creationId xmlns:a16="http://schemas.microsoft.com/office/drawing/2014/main" id="{6D34055F-09D2-4AAE-BF47-140B5ABAA1C5}"/>
                  </a:ext>
                </a:extLst>
              </p:cNvPr>
              <p:cNvPicPr/>
              <p:nvPr/>
            </p:nvPicPr>
            <p:blipFill>
              <a:blip r:embed="rId21"/>
              <a:stretch>
                <a:fillRect/>
              </a:stretch>
            </p:blipFill>
            <p:spPr>
              <a:xfrm>
                <a:off x="6309314" y="1606580"/>
                <a:ext cx="712704" cy="41249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6E62A70A-8E76-4250-A7DC-9C8A23BC540B}"/>
                  </a:ext>
                </a:extLst>
              </p14:cNvPr>
              <p14:cNvContentPartPr/>
              <p14:nvPr/>
            </p14:nvContentPartPr>
            <p14:xfrm>
              <a:off x="5510019" y="1915043"/>
              <a:ext cx="528120" cy="284448"/>
            </p14:xfrm>
          </p:contentPart>
        </mc:Choice>
        <mc:Fallback xmlns="">
          <p:pic>
            <p:nvPicPr>
              <p:cNvPr id="50" name="Ink 49">
                <a:extLst>
                  <a:ext uri="{FF2B5EF4-FFF2-40B4-BE49-F238E27FC236}">
                    <a16:creationId xmlns:a16="http://schemas.microsoft.com/office/drawing/2014/main" id="{6E62A70A-8E76-4250-A7DC-9C8A23BC540B}"/>
                  </a:ext>
                </a:extLst>
              </p:cNvPr>
              <p:cNvPicPr/>
              <p:nvPr/>
            </p:nvPicPr>
            <p:blipFill>
              <a:blip r:embed="rId23"/>
              <a:stretch>
                <a:fillRect/>
              </a:stretch>
            </p:blipFill>
            <p:spPr>
              <a:xfrm>
                <a:off x="5477979" y="1879397"/>
                <a:ext cx="596160" cy="356100"/>
              </a:xfrm>
              <a:prstGeom prst="rect">
                <a:avLst/>
              </a:prstGeom>
            </p:spPr>
          </p:pic>
        </mc:Fallback>
      </mc:AlternateContent>
    </p:spTree>
    <p:extLst>
      <p:ext uri="{BB962C8B-B14F-4D97-AF65-F5344CB8AC3E}">
        <p14:creationId xmlns:p14="http://schemas.microsoft.com/office/powerpoint/2010/main" val="2677554347"/>
      </p:ext>
    </p:extLst>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682171"/>
            <a:ext cx="7759700" cy="684213"/>
          </a:xfrm>
        </p:spPr>
        <p:txBody>
          <a:bodyPr/>
          <a:lstStyle/>
          <a:p>
            <a:endParaRPr lang="en-AU"/>
          </a:p>
        </p:txBody>
      </p:sp>
      <p:sp>
        <p:nvSpPr>
          <p:cNvPr id="3" name="Content Placeholder 2"/>
          <p:cNvSpPr>
            <a:spLocks noGrp="1"/>
          </p:cNvSpPr>
          <p:nvPr>
            <p:ph idx="1"/>
          </p:nvPr>
        </p:nvSpPr>
        <p:spPr>
          <a:xfrm>
            <a:off x="393700" y="1366384"/>
            <a:ext cx="7759700" cy="1536473"/>
          </a:xfrm>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38</a:t>
            </a:fld>
            <a:r>
              <a:rPr lang="en-US" dirty="0"/>
              <a:t>/50</a:t>
            </a:r>
          </a:p>
        </p:txBody>
      </p:sp>
      <p:grpSp>
        <p:nvGrpSpPr>
          <p:cNvPr id="5" name="Group 8"/>
          <p:cNvGrpSpPr>
            <a:grpSpLocks/>
          </p:cNvGrpSpPr>
          <p:nvPr/>
        </p:nvGrpSpPr>
        <p:grpSpPr bwMode="auto">
          <a:xfrm>
            <a:off x="1171824" y="1873597"/>
            <a:ext cx="5237163" cy="2922588"/>
            <a:chOff x="648" y="2427"/>
            <a:chExt cx="3299" cy="1841"/>
          </a:xfrm>
        </p:grpSpPr>
        <p:pic>
          <p:nvPicPr>
            <p:cNvPr id="6" name="Picture 4"/>
            <p:cNvPicPr>
              <a:picLocks noChangeAspect="1" noChangeArrowheads="1"/>
            </p:cNvPicPr>
            <p:nvPr/>
          </p:nvPicPr>
          <p:blipFill>
            <a:blip r:embed="rId2"/>
            <a:srcRect/>
            <a:stretch>
              <a:fillRect/>
            </a:stretch>
          </p:blipFill>
          <p:spPr bwMode="auto">
            <a:xfrm>
              <a:off x="700" y="2427"/>
              <a:ext cx="3247" cy="1608"/>
            </a:xfrm>
            <a:prstGeom prst="rect">
              <a:avLst/>
            </a:prstGeom>
            <a:noFill/>
            <a:ln>
              <a:noFill/>
            </a:ln>
            <a:effectLst/>
          </p:spPr>
        </p:pic>
        <p:sp>
          <p:nvSpPr>
            <p:cNvPr id="7" name="Rectangle 7"/>
            <p:cNvSpPr>
              <a:spLocks noChangeArrowheads="1"/>
            </p:cNvSpPr>
            <p:nvPr/>
          </p:nvSpPr>
          <p:spPr bwMode="auto">
            <a:xfrm>
              <a:off x="648" y="4035"/>
              <a:ext cx="3299" cy="233"/>
            </a:xfrm>
            <a:prstGeom prst="rect">
              <a:avLst/>
            </a:prstGeom>
            <a:noFill/>
            <a:ln w="9525">
              <a:noFill/>
              <a:miter lim="800000"/>
              <a:headEnd/>
              <a:tailEnd/>
            </a:ln>
            <a:effectLst/>
          </p:spPr>
          <p:txBody>
            <a:bodyPr>
              <a:spAutoFit/>
            </a:bodyPr>
            <a:lstStyle/>
            <a:p>
              <a:r>
                <a:rPr lang="en-US" i="1" dirty="0"/>
                <a:t>the instant the switch is opened.</a:t>
              </a:r>
            </a:p>
          </p:txBody>
        </p:sp>
      </p:grpSp>
    </p:spTree>
  </p:cSld>
  <p:clrMapOvr>
    <a:masterClrMapping/>
  </p:clrMapOvr>
  <p:transition spd="slow" advTm="5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75BE-413E-4D7C-9039-9CF672045C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C2BE57-0E1D-4664-9FFD-B7E3C2774C4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93737FA-0F3C-482B-B99D-85D5069C8A32}"/>
              </a:ext>
            </a:extLst>
          </p:cNvPr>
          <p:cNvSpPr>
            <a:spLocks noGrp="1"/>
          </p:cNvSpPr>
          <p:nvPr>
            <p:ph type="sldNum" sz="quarter" idx="12"/>
          </p:nvPr>
        </p:nvSpPr>
        <p:spPr/>
        <p:txBody>
          <a:bodyPr/>
          <a:lstStyle/>
          <a:p>
            <a:pPr>
              <a:defRPr/>
            </a:pPr>
            <a:fld id="{D3337D23-3038-4C3A-A54A-4EA017B80DA4}" type="slidenum">
              <a:rPr lang="en-US" smtClean="0"/>
              <a:pPr>
                <a:defRPr/>
              </a:pPr>
              <a:t>39</a:t>
            </a:fld>
            <a:r>
              <a:rPr lang="en-US"/>
              <a:t>/59</a:t>
            </a:r>
            <a:endParaRPr lang="en-US" dirty="0"/>
          </a:p>
        </p:txBody>
      </p:sp>
      <p:pic>
        <p:nvPicPr>
          <p:cNvPr id="5" name="Picture 4">
            <a:extLst>
              <a:ext uri="{FF2B5EF4-FFF2-40B4-BE49-F238E27FC236}">
                <a16:creationId xmlns:a16="http://schemas.microsoft.com/office/drawing/2014/main" id="{6FB3779E-CF4A-4B5A-BCF5-EB634354FA77}"/>
              </a:ext>
            </a:extLst>
          </p:cNvPr>
          <p:cNvPicPr>
            <a:picLocks noChangeAspect="1"/>
          </p:cNvPicPr>
          <p:nvPr/>
        </p:nvPicPr>
        <p:blipFill rotWithShape="1">
          <a:blip r:embed="rId2"/>
          <a:srcRect l="27639" t="44578" r="42261" b="9073"/>
          <a:stretch/>
        </p:blipFill>
        <p:spPr>
          <a:xfrm>
            <a:off x="130518" y="92364"/>
            <a:ext cx="7759700" cy="6721096"/>
          </a:xfrm>
          <a:prstGeom prst="rect">
            <a:avLst/>
          </a:prstGeom>
        </p:spPr>
      </p:pic>
    </p:spTree>
    <p:extLst>
      <p:ext uri="{BB962C8B-B14F-4D97-AF65-F5344CB8AC3E}">
        <p14:creationId xmlns:p14="http://schemas.microsoft.com/office/powerpoint/2010/main" val="415277650"/>
      </p:ext>
    </p:extLst>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Magnetic Field</a:t>
            </a:r>
          </a:p>
        </p:txBody>
      </p:sp>
      <p:sp>
        <p:nvSpPr>
          <p:cNvPr id="3" name="Content Placeholder 2"/>
          <p:cNvSpPr>
            <a:spLocks noGrp="1"/>
          </p:cNvSpPr>
          <p:nvPr>
            <p:ph idx="1"/>
          </p:nvPr>
        </p:nvSpPr>
        <p:spPr/>
        <p:txBody>
          <a:bodyPr/>
          <a:lstStyle/>
          <a:p>
            <a:r>
              <a:rPr lang="en-US" dirty="0"/>
              <a:t>Magnetism plays an integral part in almost every electrical device used today in industry, research, or the home. </a:t>
            </a:r>
          </a:p>
          <a:p>
            <a:pPr lvl="1"/>
            <a:r>
              <a:rPr lang="en-US" dirty="0"/>
              <a:t>Generators, motors, transformers, circuit breakers, televisions, computers, tape recorders, and telephones all employ magnetic effects to perform a variety of important tasks.</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a:t>
            </a:fld>
            <a:r>
              <a:rPr lang="en-US" dirty="0"/>
              <a:t>/50</a:t>
            </a:r>
          </a:p>
        </p:txBody>
      </p:sp>
    </p:spTree>
  </p:cSld>
  <p:clrMapOvr>
    <a:masterClrMapping/>
  </p:clrMapOvr>
  <p:transition spd="slow" advTm="5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086" y="1049337"/>
            <a:ext cx="7759700" cy="684213"/>
          </a:xfrm>
        </p:spPr>
        <p:txBody>
          <a:bodyPr/>
          <a:lstStyle/>
          <a:p>
            <a:r>
              <a:rPr lang="en-AU" dirty="0"/>
              <a:t>Worked 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40</a:t>
            </a:fld>
            <a:r>
              <a:rPr lang="en-US" dirty="0"/>
              <a:t>/50</a:t>
            </a:r>
          </a:p>
        </p:txBody>
      </p:sp>
      <p:pic>
        <p:nvPicPr>
          <p:cNvPr id="5" name="Picture 8"/>
          <p:cNvPicPr>
            <a:picLocks noChangeAspect="1" noChangeArrowheads="1"/>
          </p:cNvPicPr>
          <p:nvPr/>
        </p:nvPicPr>
        <p:blipFill>
          <a:blip r:embed="rId2"/>
          <a:srcRect/>
          <a:stretch>
            <a:fillRect/>
          </a:stretch>
        </p:blipFill>
        <p:spPr bwMode="auto">
          <a:xfrm>
            <a:off x="1247333" y="2624138"/>
            <a:ext cx="5116513" cy="3027363"/>
          </a:xfrm>
          <a:prstGeom prst="rect">
            <a:avLst/>
          </a:prstGeom>
          <a:noFill/>
          <a:ln w="9525">
            <a:noFill/>
            <a:miter lim="800000"/>
            <a:headEnd/>
            <a:tailEnd/>
          </a:ln>
        </p:spPr>
      </p:pic>
    </p:spTree>
  </p:cSld>
  <p:clrMapOvr>
    <a:masterClrMapping/>
  </p:clrMapOvr>
  <p:transition spd="slow" advTm="500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0C5D-EFAD-4BD6-A951-CE97553153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5EBD96-0D7A-474B-A6C5-356A9C51051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388D496-7239-4371-803A-512C0AB37EC8}"/>
              </a:ext>
            </a:extLst>
          </p:cNvPr>
          <p:cNvSpPr>
            <a:spLocks noGrp="1"/>
          </p:cNvSpPr>
          <p:nvPr>
            <p:ph type="sldNum" sz="quarter" idx="12"/>
          </p:nvPr>
        </p:nvSpPr>
        <p:spPr/>
        <p:txBody>
          <a:bodyPr/>
          <a:lstStyle/>
          <a:p>
            <a:pPr>
              <a:defRPr/>
            </a:pPr>
            <a:fld id="{D3337D23-3038-4C3A-A54A-4EA017B80DA4}" type="slidenum">
              <a:rPr lang="en-US" smtClean="0"/>
              <a:pPr>
                <a:defRPr/>
              </a:pPr>
              <a:t>41</a:t>
            </a:fld>
            <a:r>
              <a:rPr lang="en-US"/>
              <a:t>/59</a:t>
            </a:r>
            <a:endParaRPr lang="en-US" dirty="0"/>
          </a:p>
        </p:txBody>
      </p:sp>
      <p:pic>
        <p:nvPicPr>
          <p:cNvPr id="6" name="Picture 5">
            <a:extLst>
              <a:ext uri="{FF2B5EF4-FFF2-40B4-BE49-F238E27FC236}">
                <a16:creationId xmlns:a16="http://schemas.microsoft.com/office/drawing/2014/main" id="{10B7295A-D10C-4D5D-AAA9-810A468D2105}"/>
              </a:ext>
            </a:extLst>
          </p:cNvPr>
          <p:cNvPicPr>
            <a:picLocks noChangeAspect="1"/>
          </p:cNvPicPr>
          <p:nvPr/>
        </p:nvPicPr>
        <p:blipFill rotWithShape="1">
          <a:blip r:embed="rId2"/>
          <a:srcRect l="38000" t="29092" r="28870" b="24139"/>
          <a:stretch/>
        </p:blipFill>
        <p:spPr>
          <a:xfrm>
            <a:off x="94981" y="1025525"/>
            <a:ext cx="4454272" cy="3536973"/>
          </a:xfrm>
          <a:prstGeom prst="rect">
            <a:avLst/>
          </a:prstGeom>
        </p:spPr>
      </p:pic>
      <p:pic>
        <p:nvPicPr>
          <p:cNvPr id="7" name="Picture 6">
            <a:extLst>
              <a:ext uri="{FF2B5EF4-FFF2-40B4-BE49-F238E27FC236}">
                <a16:creationId xmlns:a16="http://schemas.microsoft.com/office/drawing/2014/main" id="{D3DAD8D2-0ED9-4EF1-B69B-F49198D33577}"/>
              </a:ext>
            </a:extLst>
          </p:cNvPr>
          <p:cNvPicPr>
            <a:picLocks noChangeAspect="1"/>
          </p:cNvPicPr>
          <p:nvPr/>
        </p:nvPicPr>
        <p:blipFill rotWithShape="1">
          <a:blip r:embed="rId3"/>
          <a:srcRect l="48087" t="60473" r="30608" b="11237"/>
          <a:stretch/>
        </p:blipFill>
        <p:spPr>
          <a:xfrm>
            <a:off x="4397070" y="965519"/>
            <a:ext cx="4651949" cy="3474719"/>
          </a:xfrm>
          <a:prstGeom prst="rect">
            <a:avLst/>
          </a:prstGeom>
        </p:spPr>
      </p:pic>
    </p:spTree>
    <p:extLst>
      <p:ext uri="{BB962C8B-B14F-4D97-AF65-F5344CB8AC3E}">
        <p14:creationId xmlns:p14="http://schemas.microsoft.com/office/powerpoint/2010/main" val="3752922800"/>
      </p:ext>
    </p:extLst>
  </p:cSld>
  <p:clrMapOvr>
    <a:masterClrMapping/>
  </p:clrMapOvr>
  <p:transition spd="slow" advTm="500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solution</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42</a:t>
            </a:fld>
            <a:r>
              <a:rPr lang="en-US" dirty="0"/>
              <a:t>/50</a:t>
            </a:r>
          </a:p>
        </p:txBody>
      </p:sp>
      <p:pic>
        <p:nvPicPr>
          <p:cNvPr id="5" name="Picture 4">
            <a:extLst>
              <a:ext uri="{FF2B5EF4-FFF2-40B4-BE49-F238E27FC236}">
                <a16:creationId xmlns:a16="http://schemas.microsoft.com/office/drawing/2014/main" id="{0F6BEC26-B48F-4BBD-9F79-306426F43925}"/>
              </a:ext>
            </a:extLst>
          </p:cNvPr>
          <p:cNvPicPr>
            <a:picLocks noChangeAspect="1"/>
          </p:cNvPicPr>
          <p:nvPr/>
        </p:nvPicPr>
        <p:blipFill rotWithShape="1">
          <a:blip r:embed="rId2"/>
          <a:srcRect l="19922" t="19541" r="28450" b="21438"/>
          <a:stretch/>
        </p:blipFill>
        <p:spPr>
          <a:xfrm>
            <a:off x="601097" y="2286252"/>
            <a:ext cx="5514753" cy="3546223"/>
          </a:xfrm>
          <a:prstGeom prst="rect">
            <a:avLst/>
          </a:prstGeom>
        </p:spPr>
      </p:pic>
    </p:spTree>
  </p:cSld>
  <p:clrMapOvr>
    <a:masterClrMapping/>
  </p:clrMapOvr>
  <p:transition spd="slow" advTm="500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41829"/>
            <a:ext cx="7759700" cy="684213"/>
          </a:xfrm>
        </p:spPr>
        <p:txBody>
          <a:bodyPr/>
          <a:lstStyle/>
          <a:p>
            <a:r>
              <a:rPr lang="en-AU" dirty="0"/>
              <a:t>Energise and De-energise</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43</a:t>
            </a:fld>
            <a:r>
              <a:rPr lang="en-US" dirty="0"/>
              <a:t>/50</a:t>
            </a:r>
          </a:p>
        </p:txBody>
      </p:sp>
      <p:pic>
        <p:nvPicPr>
          <p:cNvPr id="6" name="Picture 7"/>
          <p:cNvPicPr>
            <a:picLocks noChangeAspect="1" noChangeArrowheads="1"/>
          </p:cNvPicPr>
          <p:nvPr/>
        </p:nvPicPr>
        <p:blipFill>
          <a:blip r:embed="rId2"/>
          <a:srcRect/>
          <a:stretch>
            <a:fillRect/>
          </a:stretch>
        </p:blipFill>
        <p:spPr bwMode="auto">
          <a:xfrm>
            <a:off x="1041400" y="1543050"/>
            <a:ext cx="2341563" cy="4525963"/>
          </a:xfrm>
          <a:prstGeom prst="rect">
            <a:avLst/>
          </a:prstGeom>
          <a:noFill/>
          <a:ln>
            <a:noFill/>
          </a:ln>
          <a:effectLst/>
        </p:spPr>
      </p:pic>
      <p:sp>
        <p:nvSpPr>
          <p:cNvPr id="7" name="Content Placeholder 6">
            <a:extLst>
              <a:ext uri="{FF2B5EF4-FFF2-40B4-BE49-F238E27FC236}">
                <a16:creationId xmlns:a16="http://schemas.microsoft.com/office/drawing/2014/main" id="{7445B55D-CBED-44AC-8CEA-F7E549AA75AF}"/>
              </a:ext>
            </a:extLst>
          </p:cNvPr>
          <p:cNvSpPr txBox="1">
            <a:spLocks noGrp="1"/>
          </p:cNvSpPr>
          <p:nvPr>
            <p:ph idx="1"/>
          </p:nvPr>
        </p:nvSpPr>
        <p:spPr>
          <a:xfrm>
            <a:off x="3382963" y="4275729"/>
            <a:ext cx="5051255" cy="276999"/>
          </a:xfrm>
          <a:prstGeom prst="rect">
            <a:avLst/>
          </a:prstGeom>
          <a:noFill/>
        </p:spPr>
        <p:txBody>
          <a:bodyPr wrap="none" rtlCol="0">
            <a:spAutoFit/>
          </a:bodyPr>
          <a:lstStyle/>
          <a:p>
            <a:pPr marL="0" indent="0">
              <a:buNone/>
            </a:pPr>
            <a:r>
              <a:rPr lang="en-US" sz="1200" dirty="0"/>
              <a:t>KVL: when VL=50, VR1=0, when VL=0, VR1=50 (because L and R1 are in series)</a:t>
            </a:r>
          </a:p>
        </p:txBody>
      </p:sp>
      <p:sp>
        <p:nvSpPr>
          <p:cNvPr id="8" name="TextBox 7">
            <a:extLst>
              <a:ext uri="{FF2B5EF4-FFF2-40B4-BE49-F238E27FC236}">
                <a16:creationId xmlns:a16="http://schemas.microsoft.com/office/drawing/2014/main" id="{8D07734D-B5D2-4791-82EA-563FD82E6A80}"/>
              </a:ext>
            </a:extLst>
          </p:cNvPr>
          <p:cNvSpPr txBox="1"/>
          <p:nvPr/>
        </p:nvSpPr>
        <p:spPr>
          <a:xfrm>
            <a:off x="3382963" y="5172371"/>
            <a:ext cx="4464235" cy="276999"/>
          </a:xfrm>
          <a:prstGeom prst="rect">
            <a:avLst/>
          </a:prstGeom>
          <a:noFill/>
        </p:spPr>
        <p:txBody>
          <a:bodyPr wrap="none" rtlCol="0">
            <a:spAutoFit/>
          </a:bodyPr>
          <a:lstStyle/>
          <a:p>
            <a:r>
              <a:rPr lang="en-US" sz="1200" dirty="0"/>
              <a:t>VR2= 50 Volts. Constant value. Because VR2 is in parallel to E</a:t>
            </a:r>
          </a:p>
        </p:txBody>
      </p:sp>
    </p:spTree>
  </p:cSld>
  <p:clrMapOvr>
    <a:masterClrMapping/>
  </p:clrMapOvr>
  <p:transition spd="slow" advTm="500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56343"/>
            <a:ext cx="7759700" cy="684213"/>
          </a:xfrm>
        </p:spPr>
        <p:txBody>
          <a:bodyPr/>
          <a:lstStyle/>
          <a:p>
            <a:r>
              <a:rPr lang="en-AU" dirty="0"/>
              <a:t>Challenge problem</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44</a:t>
            </a:fld>
            <a:r>
              <a:rPr lang="en-US" dirty="0"/>
              <a:t>/50</a:t>
            </a:r>
          </a:p>
        </p:txBody>
      </p:sp>
      <p:grpSp>
        <p:nvGrpSpPr>
          <p:cNvPr id="5" name="Group 7"/>
          <p:cNvGrpSpPr>
            <a:grpSpLocks/>
          </p:cNvGrpSpPr>
          <p:nvPr/>
        </p:nvGrpSpPr>
        <p:grpSpPr bwMode="auto">
          <a:xfrm>
            <a:off x="1652588" y="1989138"/>
            <a:ext cx="4886325" cy="3479800"/>
            <a:chOff x="1041" y="1453"/>
            <a:chExt cx="3078" cy="2192"/>
          </a:xfrm>
        </p:grpSpPr>
        <p:pic>
          <p:nvPicPr>
            <p:cNvPr id="6" name="Picture 4"/>
            <p:cNvPicPr>
              <a:picLocks noChangeAspect="1" noChangeArrowheads="1"/>
            </p:cNvPicPr>
            <p:nvPr/>
          </p:nvPicPr>
          <p:blipFill>
            <a:blip r:embed="rId2"/>
            <a:srcRect/>
            <a:stretch>
              <a:fillRect/>
            </a:stretch>
          </p:blipFill>
          <p:spPr bwMode="auto">
            <a:xfrm>
              <a:off x="1041" y="1453"/>
              <a:ext cx="3078" cy="1949"/>
            </a:xfrm>
            <a:prstGeom prst="rect">
              <a:avLst/>
            </a:prstGeom>
            <a:noFill/>
            <a:ln>
              <a:noFill/>
            </a:ln>
            <a:effectLst/>
          </p:spPr>
        </p:pic>
        <p:sp>
          <p:nvSpPr>
            <p:cNvPr id="7" name="Rectangle 6"/>
            <p:cNvSpPr>
              <a:spLocks noChangeArrowheads="1"/>
            </p:cNvSpPr>
            <p:nvPr/>
          </p:nvSpPr>
          <p:spPr bwMode="auto">
            <a:xfrm>
              <a:off x="1691" y="3453"/>
              <a:ext cx="1466" cy="192"/>
            </a:xfrm>
            <a:prstGeom prst="rect">
              <a:avLst/>
            </a:prstGeom>
            <a:noFill/>
            <a:ln w="9525">
              <a:noFill/>
              <a:miter lim="800000"/>
              <a:headEnd/>
              <a:tailEnd/>
            </a:ln>
            <a:effectLst/>
          </p:spPr>
          <p:txBody>
            <a:bodyPr>
              <a:spAutoFit/>
            </a:bodyPr>
            <a:lstStyle/>
            <a:p>
              <a:r>
                <a:rPr lang="en-US" b="1"/>
                <a:t>FIG. 11.46 </a:t>
              </a:r>
              <a:r>
                <a:rPr lang="en-US" i="1"/>
                <a:t>Example 11.6.</a:t>
              </a:r>
            </a:p>
          </p:txBody>
        </p:sp>
      </p:grpSp>
    </p:spTree>
  </p:cSld>
  <p:clrMapOvr>
    <a:masterClrMapping/>
  </p:clrMapOvr>
  <p:transition spd="slow" advTm="500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2986-B454-4E46-ABFF-E11F854BD780}"/>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A6A63B0-B972-4932-82C2-80B542FF7A2C}"/>
              </a:ext>
            </a:extLst>
          </p:cNvPr>
          <p:cNvPicPr>
            <a:picLocks noGrp="1" noChangeAspect="1"/>
          </p:cNvPicPr>
          <p:nvPr>
            <p:ph idx="1"/>
          </p:nvPr>
        </p:nvPicPr>
        <p:blipFill rotWithShape="1">
          <a:blip r:embed="rId2"/>
          <a:srcRect l="36808" t="39944" r="35476" b="21514"/>
          <a:stretch/>
        </p:blipFill>
        <p:spPr>
          <a:xfrm>
            <a:off x="4016535" y="395990"/>
            <a:ext cx="2746982" cy="2148736"/>
          </a:xfrm>
          <a:prstGeom prst="rect">
            <a:avLst/>
          </a:prstGeom>
        </p:spPr>
      </p:pic>
      <p:sp>
        <p:nvSpPr>
          <p:cNvPr id="4" name="Slide Number Placeholder 3">
            <a:extLst>
              <a:ext uri="{FF2B5EF4-FFF2-40B4-BE49-F238E27FC236}">
                <a16:creationId xmlns:a16="http://schemas.microsoft.com/office/drawing/2014/main" id="{EA75555C-B728-4A3C-A173-0243C72D7E76}"/>
              </a:ext>
            </a:extLst>
          </p:cNvPr>
          <p:cNvSpPr>
            <a:spLocks noGrp="1"/>
          </p:cNvSpPr>
          <p:nvPr>
            <p:ph type="sldNum" sz="quarter" idx="12"/>
          </p:nvPr>
        </p:nvSpPr>
        <p:spPr/>
        <p:txBody>
          <a:bodyPr/>
          <a:lstStyle/>
          <a:p>
            <a:pPr>
              <a:defRPr/>
            </a:pPr>
            <a:fld id="{D3337D23-3038-4C3A-A54A-4EA017B80DA4}" type="slidenum">
              <a:rPr lang="en-US" smtClean="0"/>
              <a:pPr>
                <a:defRPr/>
              </a:pPr>
              <a:t>45</a:t>
            </a:fld>
            <a:r>
              <a:rPr lang="en-US"/>
              <a:t>/59</a:t>
            </a:r>
            <a:endParaRPr lang="en-US" dirty="0"/>
          </a:p>
        </p:txBody>
      </p:sp>
      <p:pic>
        <p:nvPicPr>
          <p:cNvPr id="5" name="Picture 4">
            <a:extLst>
              <a:ext uri="{FF2B5EF4-FFF2-40B4-BE49-F238E27FC236}">
                <a16:creationId xmlns:a16="http://schemas.microsoft.com/office/drawing/2014/main" id="{99DA4F9B-8B6E-493B-A78D-F678DD657E4F}"/>
              </a:ext>
            </a:extLst>
          </p:cNvPr>
          <p:cNvPicPr>
            <a:picLocks noChangeAspect="1"/>
          </p:cNvPicPr>
          <p:nvPr/>
        </p:nvPicPr>
        <p:blipFill rotWithShape="1">
          <a:blip r:embed="rId3"/>
          <a:srcRect l="37984" t="28457" r="26667" b="25022"/>
          <a:stretch/>
        </p:blipFill>
        <p:spPr>
          <a:xfrm>
            <a:off x="111995" y="96690"/>
            <a:ext cx="3680284" cy="2724482"/>
          </a:xfrm>
          <a:prstGeom prst="rect">
            <a:avLst/>
          </a:prstGeom>
        </p:spPr>
      </p:pic>
      <p:pic>
        <p:nvPicPr>
          <p:cNvPr id="6" name="Picture 5">
            <a:extLst>
              <a:ext uri="{FF2B5EF4-FFF2-40B4-BE49-F238E27FC236}">
                <a16:creationId xmlns:a16="http://schemas.microsoft.com/office/drawing/2014/main" id="{7D7300CF-C9F3-471D-9AE2-A7F214C55A5F}"/>
              </a:ext>
            </a:extLst>
          </p:cNvPr>
          <p:cNvPicPr>
            <a:picLocks noChangeAspect="1"/>
          </p:cNvPicPr>
          <p:nvPr/>
        </p:nvPicPr>
        <p:blipFill rotWithShape="1">
          <a:blip r:embed="rId4"/>
          <a:srcRect l="37597" t="32257" r="28062" b="20474"/>
          <a:stretch/>
        </p:blipFill>
        <p:spPr>
          <a:xfrm>
            <a:off x="219739" y="2821172"/>
            <a:ext cx="3572540" cy="2766098"/>
          </a:xfrm>
          <a:prstGeom prst="rect">
            <a:avLst/>
          </a:prstGeom>
        </p:spPr>
      </p:pic>
      <p:pic>
        <p:nvPicPr>
          <p:cNvPr id="11" name="Picture 10">
            <a:extLst>
              <a:ext uri="{FF2B5EF4-FFF2-40B4-BE49-F238E27FC236}">
                <a16:creationId xmlns:a16="http://schemas.microsoft.com/office/drawing/2014/main" id="{D024058E-6F47-4A1B-B7C4-ED3546CCDFA8}"/>
              </a:ext>
            </a:extLst>
          </p:cNvPr>
          <p:cNvPicPr>
            <a:picLocks noChangeAspect="1"/>
          </p:cNvPicPr>
          <p:nvPr/>
        </p:nvPicPr>
        <p:blipFill rotWithShape="1">
          <a:blip r:embed="rId5"/>
          <a:srcRect r="24621" b="38394"/>
          <a:stretch/>
        </p:blipFill>
        <p:spPr>
          <a:xfrm>
            <a:off x="4016535" y="3109707"/>
            <a:ext cx="5028977" cy="1511912"/>
          </a:xfrm>
          <a:prstGeom prst="rect">
            <a:avLst/>
          </a:prstGeom>
        </p:spPr>
      </p:pic>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4A1F10FE-B89E-4684-A585-374F4D674777}"/>
                  </a:ext>
                </a:extLst>
              </p14:cNvPr>
              <p14:cNvContentPartPr/>
              <p14:nvPr/>
            </p14:nvContentPartPr>
            <p14:xfrm>
              <a:off x="3967745" y="4277699"/>
              <a:ext cx="164160" cy="146520"/>
            </p14:xfrm>
          </p:contentPart>
        </mc:Choice>
        <mc:Fallback xmlns="">
          <p:pic>
            <p:nvPicPr>
              <p:cNvPr id="32" name="Ink 31">
                <a:extLst>
                  <a:ext uri="{FF2B5EF4-FFF2-40B4-BE49-F238E27FC236}">
                    <a16:creationId xmlns:a16="http://schemas.microsoft.com/office/drawing/2014/main" id="{4A1F10FE-B89E-4684-A585-374F4D674777}"/>
                  </a:ext>
                </a:extLst>
              </p:cNvPr>
              <p:cNvPicPr/>
              <p:nvPr/>
            </p:nvPicPr>
            <p:blipFill>
              <a:blip r:embed="rId7"/>
              <a:stretch>
                <a:fillRect/>
              </a:stretch>
            </p:blipFill>
            <p:spPr>
              <a:xfrm>
                <a:off x="3958765" y="4268721"/>
                <a:ext cx="181761" cy="16411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a:extLst>
                  <a:ext uri="{FF2B5EF4-FFF2-40B4-BE49-F238E27FC236}">
                    <a16:creationId xmlns:a16="http://schemas.microsoft.com/office/drawing/2014/main" id="{C539B7B8-1C1B-429F-8959-F698B400174E}"/>
                  </a:ext>
                </a:extLst>
              </p14:cNvPr>
              <p14:cNvContentPartPr/>
              <p14:nvPr/>
            </p14:nvContentPartPr>
            <p14:xfrm>
              <a:off x="4256105" y="3731579"/>
              <a:ext cx="1050120" cy="1386360"/>
            </p14:xfrm>
          </p:contentPart>
        </mc:Choice>
        <mc:Fallback xmlns="">
          <p:pic>
            <p:nvPicPr>
              <p:cNvPr id="51" name="Ink 50">
                <a:extLst>
                  <a:ext uri="{FF2B5EF4-FFF2-40B4-BE49-F238E27FC236}">
                    <a16:creationId xmlns:a16="http://schemas.microsoft.com/office/drawing/2014/main" id="{C539B7B8-1C1B-429F-8959-F698B400174E}"/>
                  </a:ext>
                </a:extLst>
              </p:cNvPr>
              <p:cNvPicPr/>
              <p:nvPr/>
            </p:nvPicPr>
            <p:blipFill>
              <a:blip r:embed="rId9"/>
              <a:stretch>
                <a:fillRect/>
              </a:stretch>
            </p:blipFill>
            <p:spPr>
              <a:xfrm>
                <a:off x="4247462" y="3722939"/>
                <a:ext cx="1067766" cy="140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Ink 62">
                <a:extLst>
                  <a:ext uri="{FF2B5EF4-FFF2-40B4-BE49-F238E27FC236}">
                    <a16:creationId xmlns:a16="http://schemas.microsoft.com/office/drawing/2014/main" id="{078B3D31-697B-42B6-912A-9BB2FCA275D2}"/>
                  </a:ext>
                </a:extLst>
              </p14:cNvPr>
              <p14:cNvContentPartPr/>
              <p14:nvPr/>
            </p14:nvContentPartPr>
            <p14:xfrm>
              <a:off x="6373625" y="4999499"/>
              <a:ext cx="195480" cy="198360"/>
            </p14:xfrm>
          </p:contentPart>
        </mc:Choice>
        <mc:Fallback xmlns="">
          <p:pic>
            <p:nvPicPr>
              <p:cNvPr id="63" name="Ink 62">
                <a:extLst>
                  <a:ext uri="{FF2B5EF4-FFF2-40B4-BE49-F238E27FC236}">
                    <a16:creationId xmlns:a16="http://schemas.microsoft.com/office/drawing/2014/main" id="{078B3D31-697B-42B6-912A-9BB2FCA275D2}"/>
                  </a:ext>
                </a:extLst>
              </p:cNvPr>
              <p:cNvPicPr/>
              <p:nvPr/>
            </p:nvPicPr>
            <p:blipFill>
              <a:blip r:embed="rId11"/>
              <a:stretch>
                <a:fillRect/>
              </a:stretch>
            </p:blipFill>
            <p:spPr>
              <a:xfrm>
                <a:off x="6364642" y="4990499"/>
                <a:ext cx="213088"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4" name="Ink 63">
                <a:extLst>
                  <a:ext uri="{FF2B5EF4-FFF2-40B4-BE49-F238E27FC236}">
                    <a16:creationId xmlns:a16="http://schemas.microsoft.com/office/drawing/2014/main" id="{E1441CBA-408B-41A7-AA8D-A04A54CC59AE}"/>
                  </a:ext>
                </a:extLst>
              </p14:cNvPr>
              <p14:cNvContentPartPr/>
              <p14:nvPr/>
            </p14:nvContentPartPr>
            <p14:xfrm>
              <a:off x="5582705" y="4960619"/>
              <a:ext cx="681840" cy="435240"/>
            </p14:xfrm>
          </p:contentPart>
        </mc:Choice>
        <mc:Fallback xmlns="">
          <p:pic>
            <p:nvPicPr>
              <p:cNvPr id="64" name="Ink 63">
                <a:extLst>
                  <a:ext uri="{FF2B5EF4-FFF2-40B4-BE49-F238E27FC236}">
                    <a16:creationId xmlns:a16="http://schemas.microsoft.com/office/drawing/2014/main" id="{E1441CBA-408B-41A7-AA8D-A04A54CC59AE}"/>
                  </a:ext>
                </a:extLst>
              </p:cNvPr>
              <p:cNvPicPr/>
              <p:nvPr/>
            </p:nvPicPr>
            <p:blipFill>
              <a:blip r:embed="rId13"/>
              <a:stretch>
                <a:fillRect/>
              </a:stretch>
            </p:blipFill>
            <p:spPr>
              <a:xfrm>
                <a:off x="5573705" y="4951619"/>
                <a:ext cx="6994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02AE823F-FA79-4EEA-A733-1A48B8FEFC32}"/>
                  </a:ext>
                </a:extLst>
              </p14:cNvPr>
              <p14:cNvContentPartPr/>
              <p14:nvPr/>
            </p14:nvContentPartPr>
            <p14:xfrm>
              <a:off x="6726785" y="5095979"/>
              <a:ext cx="64080" cy="360"/>
            </p14:xfrm>
          </p:contentPart>
        </mc:Choice>
        <mc:Fallback xmlns="">
          <p:pic>
            <p:nvPicPr>
              <p:cNvPr id="65" name="Ink 64">
                <a:extLst>
                  <a:ext uri="{FF2B5EF4-FFF2-40B4-BE49-F238E27FC236}">
                    <a16:creationId xmlns:a16="http://schemas.microsoft.com/office/drawing/2014/main" id="{02AE823F-FA79-4EEA-A733-1A48B8FEFC32}"/>
                  </a:ext>
                </a:extLst>
              </p:cNvPr>
              <p:cNvPicPr/>
              <p:nvPr/>
            </p:nvPicPr>
            <p:blipFill>
              <a:blip r:embed="rId15"/>
              <a:stretch>
                <a:fillRect/>
              </a:stretch>
            </p:blipFill>
            <p:spPr>
              <a:xfrm>
                <a:off x="6717785" y="5086979"/>
                <a:ext cx="81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4281F002-BA95-47B3-BA8E-EF7A64DAF2CB}"/>
                  </a:ext>
                </a:extLst>
              </p14:cNvPr>
              <p14:cNvContentPartPr/>
              <p14:nvPr/>
            </p14:nvContentPartPr>
            <p14:xfrm>
              <a:off x="6726785" y="5147099"/>
              <a:ext cx="81360" cy="2520"/>
            </p14:xfrm>
          </p:contentPart>
        </mc:Choice>
        <mc:Fallback xmlns="">
          <p:pic>
            <p:nvPicPr>
              <p:cNvPr id="66" name="Ink 65">
                <a:extLst>
                  <a:ext uri="{FF2B5EF4-FFF2-40B4-BE49-F238E27FC236}">
                    <a16:creationId xmlns:a16="http://schemas.microsoft.com/office/drawing/2014/main" id="{4281F002-BA95-47B3-BA8E-EF7A64DAF2CB}"/>
                  </a:ext>
                </a:extLst>
              </p:cNvPr>
              <p:cNvPicPr/>
              <p:nvPr/>
            </p:nvPicPr>
            <p:blipFill>
              <a:blip r:embed="rId17"/>
              <a:stretch>
                <a:fillRect/>
              </a:stretch>
            </p:blipFill>
            <p:spPr>
              <a:xfrm>
                <a:off x="6717785" y="5138099"/>
                <a:ext cx="99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9AB69291-666A-4DF2-B8C4-6AE098855468}"/>
                  </a:ext>
                </a:extLst>
              </p14:cNvPr>
              <p14:cNvContentPartPr/>
              <p14:nvPr/>
            </p14:nvContentPartPr>
            <p14:xfrm>
              <a:off x="7039625" y="5046659"/>
              <a:ext cx="163440" cy="276120"/>
            </p14:xfrm>
          </p:contentPart>
        </mc:Choice>
        <mc:Fallback xmlns="">
          <p:pic>
            <p:nvPicPr>
              <p:cNvPr id="67" name="Ink 66">
                <a:extLst>
                  <a:ext uri="{FF2B5EF4-FFF2-40B4-BE49-F238E27FC236}">
                    <a16:creationId xmlns:a16="http://schemas.microsoft.com/office/drawing/2014/main" id="{9AB69291-666A-4DF2-B8C4-6AE098855468}"/>
                  </a:ext>
                </a:extLst>
              </p:cNvPr>
              <p:cNvPicPr/>
              <p:nvPr/>
            </p:nvPicPr>
            <p:blipFill>
              <a:blip r:embed="rId19"/>
              <a:stretch>
                <a:fillRect/>
              </a:stretch>
            </p:blipFill>
            <p:spPr>
              <a:xfrm>
                <a:off x="7030985" y="5037659"/>
                <a:ext cx="181080" cy="293760"/>
              </a:xfrm>
              <a:prstGeom prst="rect">
                <a:avLst/>
              </a:prstGeom>
            </p:spPr>
          </p:pic>
        </mc:Fallback>
      </mc:AlternateContent>
    </p:spTree>
    <p:extLst>
      <p:ext uri="{BB962C8B-B14F-4D97-AF65-F5344CB8AC3E}">
        <p14:creationId xmlns:p14="http://schemas.microsoft.com/office/powerpoint/2010/main" val="2658916563"/>
      </p:ext>
    </p:extLst>
  </p:cSld>
  <p:clrMapOvr>
    <a:masterClrMapping/>
  </p:clrMapOvr>
  <p:transition spd="slow" advTm="500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46</a:t>
            </a:fld>
            <a:r>
              <a:rPr lang="en-US" dirty="0"/>
              <a:t>/50</a:t>
            </a:r>
          </a:p>
        </p:txBody>
      </p:sp>
      <p:grpSp>
        <p:nvGrpSpPr>
          <p:cNvPr id="5" name="Group 8"/>
          <p:cNvGrpSpPr>
            <a:grpSpLocks/>
          </p:cNvGrpSpPr>
          <p:nvPr/>
        </p:nvGrpSpPr>
        <p:grpSpPr bwMode="auto">
          <a:xfrm>
            <a:off x="406400" y="1822450"/>
            <a:ext cx="7199313" cy="3976688"/>
            <a:chOff x="256" y="1148"/>
            <a:chExt cx="4535" cy="2505"/>
          </a:xfrm>
        </p:grpSpPr>
        <p:pic>
          <p:nvPicPr>
            <p:cNvPr id="6" name="Picture 4"/>
            <p:cNvPicPr>
              <a:picLocks noChangeAspect="1" noChangeArrowheads="1"/>
            </p:cNvPicPr>
            <p:nvPr/>
          </p:nvPicPr>
          <p:blipFill>
            <a:blip r:embed="rId2"/>
            <a:srcRect/>
            <a:stretch>
              <a:fillRect/>
            </a:stretch>
          </p:blipFill>
          <p:spPr bwMode="auto">
            <a:xfrm>
              <a:off x="256" y="1148"/>
              <a:ext cx="3114" cy="2505"/>
            </a:xfrm>
            <a:prstGeom prst="rect">
              <a:avLst/>
            </a:prstGeom>
            <a:noFill/>
            <a:ln>
              <a:noFill/>
            </a:ln>
            <a:effectLst/>
          </p:spPr>
        </p:pic>
        <p:sp>
          <p:nvSpPr>
            <p:cNvPr id="7" name="Rectangle 6"/>
            <p:cNvSpPr>
              <a:spLocks noChangeArrowheads="1"/>
            </p:cNvSpPr>
            <p:nvPr/>
          </p:nvSpPr>
          <p:spPr bwMode="auto">
            <a:xfrm>
              <a:off x="3367" y="2160"/>
              <a:ext cx="1424" cy="460"/>
            </a:xfrm>
            <a:prstGeom prst="rect">
              <a:avLst/>
            </a:prstGeom>
            <a:noFill/>
            <a:ln w="9525">
              <a:noFill/>
              <a:miter lim="800000"/>
              <a:headEnd/>
              <a:tailEnd/>
            </a:ln>
            <a:effectLst/>
          </p:spPr>
          <p:txBody>
            <a:bodyPr>
              <a:spAutoFit/>
            </a:bodyPr>
            <a:lstStyle/>
            <a:p>
              <a:r>
                <a:rPr lang="en-US" b="1"/>
                <a:t>FIG. 11.50 </a:t>
              </a:r>
              <a:r>
                <a:rPr lang="en-US" i="1"/>
                <a:t>The resulting waveforms for i</a:t>
              </a:r>
              <a:r>
                <a:rPr lang="en-US" i="1" baseline="-25000"/>
                <a:t>L</a:t>
              </a:r>
              <a:r>
                <a:rPr lang="en-US" i="1"/>
                <a:t> and </a:t>
              </a:r>
              <a:r>
                <a:rPr lang="en-US"/>
                <a:t>v</a:t>
              </a:r>
              <a:r>
                <a:rPr lang="en-US" i="1" baseline="-25000"/>
                <a:t>L</a:t>
              </a:r>
              <a:r>
                <a:rPr lang="en-US" i="1"/>
                <a:t> for the network in Fig. 11.46.</a:t>
              </a:r>
            </a:p>
          </p:txBody>
        </p:sp>
      </p:grpSp>
    </p:spTree>
  </p:cSld>
  <p:clrMapOvr>
    <a:masterClrMapping/>
  </p:clrMapOvr>
  <p:transition spd="slow" advTm="5000">
    <p:wip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7785" y="827314"/>
            <a:ext cx="7759700" cy="684213"/>
          </a:xfrm>
        </p:spPr>
        <p:txBody>
          <a:bodyPr/>
          <a:lstStyle/>
          <a:p>
            <a:r>
              <a:rPr lang="en-AU" dirty="0"/>
              <a:t>Another Challenge </a:t>
            </a:r>
          </a:p>
        </p:txBody>
      </p:sp>
      <p:sp>
        <p:nvSpPr>
          <p:cNvPr id="3" name="Content Placeholder 2"/>
          <p:cNvSpPr>
            <a:spLocks noGrp="1"/>
          </p:cNvSpPr>
          <p:nvPr>
            <p:ph idx="1"/>
          </p:nvPr>
        </p:nvSpPr>
        <p:spPr>
          <a:xfrm>
            <a:off x="607785" y="1511527"/>
            <a:ext cx="7759700" cy="1193119"/>
          </a:xfrm>
        </p:spPr>
        <p:txBody>
          <a:bodyPr/>
          <a:lstStyle/>
          <a:p>
            <a:r>
              <a:rPr lang="en-AU" dirty="0"/>
              <a:t>Switch S1 has been closed and S2 open then time = 0 they are both toggled. Find the curve for </a:t>
            </a:r>
            <a:r>
              <a:rPr lang="en-AU" i="1" dirty="0" err="1"/>
              <a:t>i</a:t>
            </a:r>
            <a:r>
              <a:rPr lang="en-AU" i="1" baseline="-25000" dirty="0" err="1"/>
              <a:t>L</a:t>
            </a:r>
            <a:r>
              <a:rPr lang="en-AU" dirty="0"/>
              <a:t> </a:t>
            </a:r>
          </a:p>
          <a:p>
            <a:r>
              <a:rPr lang="en-AU" dirty="0"/>
              <a:t>(too difficult for final exam, just test yourself)</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47</a:t>
            </a:fld>
            <a:r>
              <a:rPr lang="en-US" dirty="0"/>
              <a:t>/50</a:t>
            </a:r>
          </a:p>
        </p:txBody>
      </p:sp>
      <p:grpSp>
        <p:nvGrpSpPr>
          <p:cNvPr id="8" name="Group 8"/>
          <p:cNvGrpSpPr>
            <a:grpSpLocks/>
          </p:cNvGrpSpPr>
          <p:nvPr/>
        </p:nvGrpSpPr>
        <p:grpSpPr bwMode="auto">
          <a:xfrm>
            <a:off x="406400" y="2704646"/>
            <a:ext cx="7378700" cy="3440113"/>
            <a:chOff x="256" y="1394"/>
            <a:chExt cx="4648" cy="2167"/>
          </a:xfrm>
        </p:grpSpPr>
        <p:pic>
          <p:nvPicPr>
            <p:cNvPr id="9" name="Picture 4"/>
            <p:cNvPicPr>
              <a:picLocks noChangeAspect="1" noChangeArrowheads="1"/>
            </p:cNvPicPr>
            <p:nvPr/>
          </p:nvPicPr>
          <p:blipFill>
            <a:blip r:embed="rId2"/>
            <a:srcRect/>
            <a:stretch>
              <a:fillRect/>
            </a:stretch>
          </p:blipFill>
          <p:spPr bwMode="auto">
            <a:xfrm>
              <a:off x="256" y="1394"/>
              <a:ext cx="4648" cy="2066"/>
            </a:xfrm>
            <a:prstGeom prst="rect">
              <a:avLst/>
            </a:prstGeom>
            <a:noFill/>
            <a:ln>
              <a:noFill/>
            </a:ln>
            <a:effectLst/>
          </p:spPr>
        </p:pic>
        <p:sp>
          <p:nvSpPr>
            <p:cNvPr id="10" name="Rectangle 7"/>
            <p:cNvSpPr>
              <a:spLocks noChangeArrowheads="1"/>
            </p:cNvSpPr>
            <p:nvPr/>
          </p:nvSpPr>
          <p:spPr bwMode="auto">
            <a:xfrm>
              <a:off x="1785" y="3369"/>
              <a:ext cx="1424" cy="192"/>
            </a:xfrm>
            <a:prstGeom prst="rect">
              <a:avLst/>
            </a:prstGeom>
            <a:noFill/>
            <a:ln w="9525">
              <a:noFill/>
              <a:miter lim="800000"/>
              <a:headEnd/>
              <a:tailEnd/>
            </a:ln>
            <a:effectLst/>
          </p:spPr>
          <p:txBody>
            <a:bodyPr>
              <a:spAutoFit/>
            </a:bodyPr>
            <a:lstStyle/>
            <a:p>
              <a:r>
                <a:rPr lang="en-US" b="1"/>
                <a:t>FIG. 11.51 </a:t>
              </a:r>
              <a:r>
                <a:rPr lang="en-US" i="1"/>
                <a:t>Example 11.7.</a:t>
              </a:r>
            </a:p>
          </p:txBody>
        </p:sp>
      </p:grpSp>
    </p:spTree>
  </p:cSld>
  <p:clrMapOvr>
    <a:masterClrMapping/>
  </p:clrMapOvr>
  <p:transition spd="slow" advTm="500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US" sz="3600" dirty="0"/>
              <a:t>INDUCTORS IN SERIES AND IN PARALLEL</a:t>
            </a:r>
            <a:endParaRPr lang="en-AU" dirty="0"/>
          </a:p>
        </p:txBody>
      </p:sp>
      <p:sp>
        <p:nvSpPr>
          <p:cNvPr id="3" name="Content Placeholder 2"/>
          <p:cNvSpPr>
            <a:spLocks noGrp="1"/>
          </p:cNvSpPr>
          <p:nvPr>
            <p:ph idx="1"/>
          </p:nvPr>
        </p:nvSpPr>
        <p:spPr>
          <a:xfrm>
            <a:off x="636815" y="1524000"/>
            <a:ext cx="7759700" cy="2104571"/>
          </a:xfrm>
        </p:spPr>
        <p:txBody>
          <a:bodyPr/>
          <a:lstStyle/>
          <a:p>
            <a:r>
              <a:rPr lang="en-US" dirty="0"/>
              <a:t>Inductors, like resistors and capacitors, can be placed in series or in parallel.</a:t>
            </a:r>
          </a:p>
          <a:p>
            <a:r>
              <a:rPr lang="en-US" dirty="0"/>
              <a:t>Increasing levels of inductance can be obtained by placing inductors in series, while decreasing levels can be obtained by placing inductors in parallel.</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48</a:t>
            </a:fld>
            <a:r>
              <a:rPr lang="en-US" dirty="0"/>
              <a:t>/50</a:t>
            </a:r>
          </a:p>
        </p:txBody>
      </p:sp>
      <p:pic>
        <p:nvPicPr>
          <p:cNvPr id="6" name="Picture 4"/>
          <p:cNvPicPr>
            <a:picLocks noChangeAspect="1" noChangeArrowheads="1"/>
          </p:cNvPicPr>
          <p:nvPr/>
        </p:nvPicPr>
        <p:blipFill>
          <a:blip r:embed="rId2"/>
          <a:srcRect/>
          <a:stretch>
            <a:fillRect/>
          </a:stretch>
        </p:blipFill>
        <p:spPr bwMode="auto">
          <a:xfrm>
            <a:off x="1239837" y="3409156"/>
            <a:ext cx="6913563" cy="1328737"/>
          </a:xfrm>
          <a:prstGeom prst="rect">
            <a:avLst/>
          </a:prstGeom>
          <a:noFill/>
          <a:ln>
            <a:noFill/>
          </a:ln>
          <a:effectLst/>
        </p:spPr>
      </p:pic>
      <p:pic>
        <p:nvPicPr>
          <p:cNvPr id="8" name="Picture 4"/>
          <p:cNvPicPr>
            <a:picLocks noChangeAspect="1" noChangeArrowheads="1"/>
          </p:cNvPicPr>
          <p:nvPr/>
        </p:nvPicPr>
        <p:blipFill>
          <a:blip r:embed="rId3"/>
          <a:srcRect/>
          <a:stretch>
            <a:fillRect/>
          </a:stretch>
        </p:blipFill>
        <p:spPr>
          <a:xfrm>
            <a:off x="1997075" y="4946650"/>
            <a:ext cx="4197350" cy="579437"/>
          </a:xfrm>
          <a:prstGeom prst="rect">
            <a:avLst/>
          </a:prstGeom>
          <a:noFill/>
          <a:ln/>
        </p:spPr>
      </p:pic>
    </p:spTree>
  </p:cSld>
  <p:clrMapOvr>
    <a:masterClrMapping/>
  </p:clrMapOvr>
  <p:transition spd="slow" advTm="500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41829"/>
            <a:ext cx="7759700" cy="684213"/>
          </a:xfrm>
        </p:spPr>
        <p:txBody>
          <a:bodyPr/>
          <a:lstStyle/>
          <a:p>
            <a:r>
              <a:rPr lang="en-AU" dirty="0"/>
              <a:t>Steady state conditions</a:t>
            </a:r>
          </a:p>
        </p:txBody>
      </p:sp>
      <p:sp>
        <p:nvSpPr>
          <p:cNvPr id="3" name="Content Placeholder 2"/>
          <p:cNvSpPr>
            <a:spLocks noGrp="1"/>
          </p:cNvSpPr>
          <p:nvPr>
            <p:ph idx="1"/>
          </p:nvPr>
        </p:nvSpPr>
        <p:spPr>
          <a:xfrm>
            <a:off x="927100" y="1843314"/>
            <a:ext cx="7759700" cy="3106057"/>
          </a:xfrm>
        </p:spPr>
        <p:txBody>
          <a:bodyPr/>
          <a:lstStyle/>
          <a:p>
            <a:pPr>
              <a:lnSpc>
                <a:spcPct val="90000"/>
              </a:lnSpc>
            </a:pPr>
            <a:r>
              <a:rPr lang="en-US" dirty="0"/>
              <a:t>for all practical purposes, an ideal (ignoring internal resistance and stray capacitances) inductor can be replaced by a short-circuit equivalent once steady-state conditions have been established.</a:t>
            </a:r>
          </a:p>
          <a:p>
            <a:pPr>
              <a:lnSpc>
                <a:spcPct val="90000"/>
              </a:lnSpc>
            </a:pPr>
            <a:r>
              <a:rPr lang="en-US" dirty="0"/>
              <a:t>Recall that the term </a:t>
            </a:r>
            <a:r>
              <a:rPr lang="en-US" i="1" dirty="0"/>
              <a:t>steady state </a:t>
            </a:r>
            <a:r>
              <a:rPr lang="en-US" dirty="0"/>
              <a:t>implies that the voltage and current levels have reached their final resting value and will no longer change unless a change is made in the applied voltage or circuit configuration.</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49</a:t>
            </a:fld>
            <a:r>
              <a:rPr lang="en-US" dirty="0"/>
              <a:t>/50</a:t>
            </a:r>
          </a:p>
        </p:txBody>
      </p:sp>
    </p:spTree>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The Magnetic Field</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a:t>
            </a:fld>
            <a:r>
              <a:rPr lang="en-US" dirty="0"/>
              <a:t>/50</a:t>
            </a:r>
          </a:p>
        </p:txBody>
      </p:sp>
      <p:grpSp>
        <p:nvGrpSpPr>
          <p:cNvPr id="5" name="Group 13"/>
          <p:cNvGrpSpPr>
            <a:grpSpLocks/>
          </p:cNvGrpSpPr>
          <p:nvPr/>
        </p:nvGrpSpPr>
        <p:grpSpPr bwMode="auto">
          <a:xfrm>
            <a:off x="406400" y="2652714"/>
            <a:ext cx="3613150" cy="2443163"/>
            <a:chOff x="256" y="1891"/>
            <a:chExt cx="2276" cy="1539"/>
          </a:xfrm>
        </p:grpSpPr>
        <p:pic>
          <p:nvPicPr>
            <p:cNvPr id="6" name="Picture 8"/>
            <p:cNvPicPr>
              <a:picLocks noChangeAspect="1" noChangeArrowheads="1"/>
            </p:cNvPicPr>
            <p:nvPr/>
          </p:nvPicPr>
          <p:blipFill>
            <a:blip r:embed="rId3"/>
            <a:srcRect/>
            <a:stretch>
              <a:fillRect/>
            </a:stretch>
          </p:blipFill>
          <p:spPr bwMode="auto">
            <a:xfrm>
              <a:off x="256" y="1891"/>
              <a:ext cx="2276" cy="1073"/>
            </a:xfrm>
            <a:prstGeom prst="rect">
              <a:avLst/>
            </a:prstGeom>
            <a:noFill/>
            <a:ln>
              <a:noFill/>
            </a:ln>
            <a:effectLst/>
          </p:spPr>
        </p:pic>
        <p:sp>
          <p:nvSpPr>
            <p:cNvPr id="7" name="Rectangle 12"/>
            <p:cNvSpPr>
              <a:spLocks noChangeArrowheads="1"/>
            </p:cNvSpPr>
            <p:nvPr/>
          </p:nvSpPr>
          <p:spPr bwMode="auto">
            <a:xfrm>
              <a:off x="476" y="3023"/>
              <a:ext cx="2056" cy="407"/>
            </a:xfrm>
            <a:prstGeom prst="rect">
              <a:avLst/>
            </a:prstGeom>
            <a:noFill/>
            <a:ln w="9525">
              <a:noFill/>
              <a:miter lim="800000"/>
              <a:headEnd/>
              <a:tailEnd/>
            </a:ln>
            <a:effectLst/>
          </p:spPr>
          <p:txBody>
            <a:bodyPr wrap="square">
              <a:spAutoFit/>
            </a:bodyPr>
            <a:lstStyle/>
            <a:p>
              <a:r>
                <a:rPr lang="en-US" i="1" dirty="0"/>
                <a:t>Flux distribution for a permanent magnet.</a:t>
              </a:r>
            </a:p>
          </p:txBody>
        </p:sp>
      </p:grpSp>
      <p:grpSp>
        <p:nvGrpSpPr>
          <p:cNvPr id="8" name="Group 15"/>
          <p:cNvGrpSpPr>
            <a:grpSpLocks/>
          </p:cNvGrpSpPr>
          <p:nvPr/>
        </p:nvGrpSpPr>
        <p:grpSpPr bwMode="auto">
          <a:xfrm>
            <a:off x="4171950" y="2557462"/>
            <a:ext cx="4217988" cy="2686049"/>
            <a:chOff x="2628" y="1801"/>
            <a:chExt cx="2657" cy="1692"/>
          </a:xfrm>
        </p:grpSpPr>
        <p:pic>
          <p:nvPicPr>
            <p:cNvPr id="9" name="Picture 9"/>
            <p:cNvPicPr>
              <a:picLocks noChangeAspect="1" noChangeArrowheads="1"/>
            </p:cNvPicPr>
            <p:nvPr/>
          </p:nvPicPr>
          <p:blipFill>
            <a:blip r:embed="rId4"/>
            <a:srcRect/>
            <a:stretch>
              <a:fillRect/>
            </a:stretch>
          </p:blipFill>
          <p:spPr bwMode="auto">
            <a:xfrm>
              <a:off x="2628" y="1801"/>
              <a:ext cx="2276" cy="1253"/>
            </a:xfrm>
            <a:prstGeom prst="rect">
              <a:avLst/>
            </a:prstGeom>
            <a:noFill/>
            <a:ln>
              <a:noFill/>
            </a:ln>
            <a:effectLst/>
          </p:spPr>
        </p:pic>
        <p:sp>
          <p:nvSpPr>
            <p:cNvPr id="10" name="Rectangle 14"/>
            <p:cNvSpPr>
              <a:spLocks noChangeArrowheads="1"/>
            </p:cNvSpPr>
            <p:nvPr/>
          </p:nvSpPr>
          <p:spPr bwMode="auto">
            <a:xfrm>
              <a:off x="2708" y="3086"/>
              <a:ext cx="2577" cy="407"/>
            </a:xfrm>
            <a:prstGeom prst="rect">
              <a:avLst/>
            </a:prstGeom>
            <a:noFill/>
            <a:ln w="9525">
              <a:noFill/>
              <a:miter lim="800000"/>
              <a:headEnd/>
              <a:tailEnd/>
            </a:ln>
            <a:effectLst/>
          </p:spPr>
          <p:txBody>
            <a:bodyPr wrap="square">
              <a:spAutoFit/>
            </a:bodyPr>
            <a:lstStyle/>
            <a:p>
              <a:r>
                <a:rPr lang="en-US" i="1" dirty="0"/>
                <a:t>Flux distribution for two adjacent, opposite poles.</a:t>
              </a:r>
            </a:p>
          </p:txBody>
        </p:sp>
      </p:grpSp>
    </p:spTree>
  </p:cSld>
  <p:clrMapOvr>
    <a:masterClrMapping/>
  </p:clrMapOvr>
  <p:transition spd="slow" advTm="5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711200"/>
            <a:ext cx="7759700" cy="684213"/>
          </a:xfrm>
        </p:spPr>
        <p:txBody>
          <a:bodyPr/>
          <a:lstStyle/>
          <a:p>
            <a:r>
              <a:rPr lang="en-AU" dirty="0"/>
              <a:t>Steady state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50</a:t>
            </a:fld>
            <a:r>
              <a:rPr lang="en-US" dirty="0"/>
              <a:t>/50</a:t>
            </a:r>
          </a:p>
        </p:txBody>
      </p:sp>
      <p:grpSp>
        <p:nvGrpSpPr>
          <p:cNvPr id="5" name="Group 7"/>
          <p:cNvGrpSpPr>
            <a:grpSpLocks/>
          </p:cNvGrpSpPr>
          <p:nvPr/>
        </p:nvGrpSpPr>
        <p:grpSpPr bwMode="auto">
          <a:xfrm>
            <a:off x="1006475" y="1999457"/>
            <a:ext cx="7215187" cy="2962274"/>
            <a:chOff x="307" y="2115"/>
            <a:chExt cx="4545" cy="1866"/>
          </a:xfrm>
        </p:grpSpPr>
        <p:pic>
          <p:nvPicPr>
            <p:cNvPr id="6" name="Picture 4"/>
            <p:cNvPicPr>
              <a:picLocks noChangeAspect="1" noChangeArrowheads="1"/>
            </p:cNvPicPr>
            <p:nvPr/>
          </p:nvPicPr>
          <p:blipFill>
            <a:blip r:embed="rId2"/>
            <a:srcRect/>
            <a:stretch>
              <a:fillRect/>
            </a:stretch>
          </p:blipFill>
          <p:spPr bwMode="auto">
            <a:xfrm>
              <a:off x="307" y="2115"/>
              <a:ext cx="4545" cy="1378"/>
            </a:xfrm>
            <a:prstGeom prst="rect">
              <a:avLst/>
            </a:prstGeom>
            <a:noFill/>
            <a:ln>
              <a:noFill/>
            </a:ln>
            <a:effectLst/>
          </p:spPr>
        </p:pic>
        <p:sp>
          <p:nvSpPr>
            <p:cNvPr id="7" name="Rectangle 6"/>
            <p:cNvSpPr>
              <a:spLocks noChangeArrowheads="1"/>
            </p:cNvSpPr>
            <p:nvPr/>
          </p:nvSpPr>
          <p:spPr bwMode="auto">
            <a:xfrm>
              <a:off x="634" y="3574"/>
              <a:ext cx="3917" cy="407"/>
            </a:xfrm>
            <a:prstGeom prst="rect">
              <a:avLst/>
            </a:prstGeom>
            <a:noFill/>
            <a:ln w="9525">
              <a:noFill/>
              <a:miter lim="800000"/>
              <a:headEnd/>
              <a:tailEnd/>
            </a:ln>
            <a:effectLst/>
          </p:spPr>
          <p:txBody>
            <a:bodyPr>
              <a:spAutoFit/>
            </a:bodyPr>
            <a:lstStyle/>
            <a:p>
              <a:r>
                <a:rPr lang="en-US" i="1" dirty="0"/>
                <a:t>Substituting the short-circuit equivalent for the inductor for t </a:t>
              </a:r>
              <a:r>
                <a:rPr lang="en-US" dirty="0">
                  <a:cs typeface="Arial" charset="0"/>
                </a:rPr>
                <a:t>&gt;</a:t>
              </a:r>
              <a:r>
                <a:rPr lang="en-US" dirty="0"/>
                <a:t> </a:t>
              </a:r>
              <a:r>
                <a:rPr lang="en-US" i="1" dirty="0"/>
                <a:t>5</a:t>
              </a:r>
              <a:r>
                <a:rPr lang="en-US" baseline="-25000" dirty="0"/>
                <a:t>t</a:t>
              </a:r>
              <a:r>
                <a:rPr lang="en-US" dirty="0"/>
                <a:t>.</a:t>
              </a:r>
            </a:p>
          </p:txBody>
        </p:sp>
      </p:grpSp>
      <p:pic>
        <p:nvPicPr>
          <p:cNvPr id="8" name="Picture 7">
            <a:extLst>
              <a:ext uri="{FF2B5EF4-FFF2-40B4-BE49-F238E27FC236}">
                <a16:creationId xmlns:a16="http://schemas.microsoft.com/office/drawing/2014/main" id="{EC811AA5-A5B8-406C-8AAE-73B4E0DF2B96}"/>
              </a:ext>
            </a:extLst>
          </p:cNvPr>
          <p:cNvPicPr>
            <a:picLocks noChangeAspect="1"/>
          </p:cNvPicPr>
          <p:nvPr/>
        </p:nvPicPr>
        <p:blipFill rotWithShape="1">
          <a:blip r:embed="rId3"/>
          <a:srcRect l="22093" t="23850" r="55736" b="68148"/>
          <a:stretch/>
        </p:blipFill>
        <p:spPr>
          <a:xfrm>
            <a:off x="5387163" y="1565338"/>
            <a:ext cx="2027274" cy="411570"/>
          </a:xfrm>
          <a:prstGeom prst="rect">
            <a:avLst/>
          </a:prstGeom>
        </p:spPr>
      </p:pic>
    </p:spTree>
  </p:cSld>
  <p:clrMapOvr>
    <a:masterClrMapping/>
  </p:clrMapOvr>
  <p:transition spd="slow" advTm="500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1049337"/>
            <a:ext cx="7759700" cy="684213"/>
          </a:xfrm>
        </p:spPr>
        <p:txBody>
          <a:bodyPr/>
          <a:lstStyle/>
          <a:p>
            <a:r>
              <a:rPr lang="en-AU" dirty="0"/>
              <a:t>Steady State</a:t>
            </a:r>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51</a:t>
            </a:fld>
            <a:r>
              <a:rPr lang="en-US" dirty="0"/>
              <a:t>/50</a:t>
            </a:r>
          </a:p>
        </p:txBody>
      </p:sp>
      <p:grpSp>
        <p:nvGrpSpPr>
          <p:cNvPr id="5" name="Group 8"/>
          <p:cNvGrpSpPr>
            <a:grpSpLocks/>
          </p:cNvGrpSpPr>
          <p:nvPr/>
        </p:nvGrpSpPr>
        <p:grpSpPr bwMode="auto">
          <a:xfrm>
            <a:off x="792163" y="2301875"/>
            <a:ext cx="6607175" cy="3017838"/>
            <a:chOff x="499" y="1680"/>
            <a:chExt cx="4162" cy="1901"/>
          </a:xfrm>
        </p:grpSpPr>
        <p:pic>
          <p:nvPicPr>
            <p:cNvPr id="6" name="Picture 4"/>
            <p:cNvPicPr>
              <a:picLocks noChangeAspect="1" noChangeArrowheads="1"/>
            </p:cNvPicPr>
            <p:nvPr/>
          </p:nvPicPr>
          <p:blipFill>
            <a:blip r:embed="rId2"/>
            <a:srcRect/>
            <a:stretch>
              <a:fillRect/>
            </a:stretch>
          </p:blipFill>
          <p:spPr bwMode="auto">
            <a:xfrm>
              <a:off x="499" y="1680"/>
              <a:ext cx="4162" cy="1495"/>
            </a:xfrm>
            <a:prstGeom prst="rect">
              <a:avLst/>
            </a:prstGeom>
            <a:noFill/>
            <a:ln>
              <a:noFill/>
            </a:ln>
            <a:effectLst/>
          </p:spPr>
        </p:pic>
        <p:sp>
          <p:nvSpPr>
            <p:cNvPr id="7" name="Rectangle 7"/>
            <p:cNvSpPr>
              <a:spLocks noChangeArrowheads="1"/>
            </p:cNvSpPr>
            <p:nvPr/>
          </p:nvSpPr>
          <p:spPr bwMode="auto">
            <a:xfrm>
              <a:off x="1146" y="3348"/>
              <a:ext cx="3216" cy="233"/>
            </a:xfrm>
            <a:prstGeom prst="rect">
              <a:avLst/>
            </a:prstGeom>
            <a:noFill/>
            <a:ln w="9525">
              <a:noFill/>
              <a:miter lim="800000"/>
              <a:headEnd/>
              <a:tailEnd/>
            </a:ln>
            <a:effectLst/>
          </p:spPr>
          <p:txBody>
            <a:bodyPr>
              <a:spAutoFit/>
            </a:bodyPr>
            <a:lstStyle/>
            <a:p>
              <a:r>
                <a:rPr lang="en-US" b="1" dirty="0"/>
                <a:t> </a:t>
              </a:r>
              <a:r>
                <a:rPr lang="en-US" i="1" dirty="0"/>
                <a:t>Establishing the equivalent network for t </a:t>
              </a:r>
              <a:r>
                <a:rPr lang="en-US" dirty="0"/>
                <a:t>&gt; </a:t>
              </a:r>
              <a:r>
                <a:rPr lang="en-US" i="1" dirty="0"/>
                <a:t>5</a:t>
              </a:r>
              <a:r>
                <a:rPr lang="en-US" dirty="0"/>
                <a:t>t.</a:t>
              </a:r>
            </a:p>
          </p:txBody>
        </p:sp>
      </p:grpSp>
    </p:spTree>
  </p:cSld>
  <p:clrMapOvr>
    <a:masterClrMapping/>
  </p:clrMapOvr>
  <p:transition spd="slow" advTm="500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0DF7-44EA-43EA-AE05-2895EBA2E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824287-F075-4185-A65C-797807610A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F8E6FAC-63B7-4582-AEDA-4408954886CE}"/>
              </a:ext>
            </a:extLst>
          </p:cNvPr>
          <p:cNvSpPr>
            <a:spLocks noGrp="1"/>
          </p:cNvSpPr>
          <p:nvPr>
            <p:ph type="sldNum" sz="quarter" idx="12"/>
          </p:nvPr>
        </p:nvSpPr>
        <p:spPr/>
        <p:txBody>
          <a:bodyPr/>
          <a:lstStyle/>
          <a:p>
            <a:pPr>
              <a:defRPr/>
            </a:pPr>
            <a:fld id="{D3337D23-3038-4C3A-A54A-4EA017B80DA4}" type="slidenum">
              <a:rPr lang="en-US" smtClean="0"/>
              <a:pPr>
                <a:defRPr/>
              </a:pPr>
              <a:t>52</a:t>
            </a:fld>
            <a:r>
              <a:rPr lang="en-US"/>
              <a:t>/59</a:t>
            </a:r>
            <a:endParaRPr lang="en-US" dirty="0"/>
          </a:p>
        </p:txBody>
      </p:sp>
      <p:pic>
        <p:nvPicPr>
          <p:cNvPr id="5" name="Picture 4">
            <a:extLst>
              <a:ext uri="{FF2B5EF4-FFF2-40B4-BE49-F238E27FC236}">
                <a16:creationId xmlns:a16="http://schemas.microsoft.com/office/drawing/2014/main" id="{C50FE5D8-F7FA-49E3-8BDC-47089CBB7E05}"/>
              </a:ext>
            </a:extLst>
          </p:cNvPr>
          <p:cNvPicPr>
            <a:picLocks noChangeAspect="1"/>
          </p:cNvPicPr>
          <p:nvPr/>
        </p:nvPicPr>
        <p:blipFill rotWithShape="1">
          <a:blip r:embed="rId2"/>
          <a:srcRect l="21395" t="17038" r="24264" b="17993"/>
          <a:stretch/>
        </p:blipFill>
        <p:spPr>
          <a:xfrm>
            <a:off x="1601972" y="1495196"/>
            <a:ext cx="6271970" cy="42180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25ABC60-5779-44DE-9541-68F995F03161}"/>
                  </a:ext>
                </a:extLst>
              </p14:cNvPr>
              <p14:cNvContentPartPr/>
              <p14:nvPr/>
            </p14:nvContentPartPr>
            <p14:xfrm>
              <a:off x="3115299" y="5196365"/>
              <a:ext cx="201240" cy="284760"/>
            </p14:xfrm>
          </p:contentPart>
        </mc:Choice>
        <mc:Fallback xmlns="">
          <p:pic>
            <p:nvPicPr>
              <p:cNvPr id="11" name="Ink 10">
                <a:extLst>
                  <a:ext uri="{FF2B5EF4-FFF2-40B4-BE49-F238E27FC236}">
                    <a16:creationId xmlns:a16="http://schemas.microsoft.com/office/drawing/2014/main" id="{125ABC60-5779-44DE-9541-68F995F03161}"/>
                  </a:ext>
                </a:extLst>
              </p:cNvPr>
              <p:cNvPicPr/>
              <p:nvPr/>
            </p:nvPicPr>
            <p:blipFill>
              <a:blip r:embed="rId4"/>
              <a:stretch>
                <a:fillRect/>
              </a:stretch>
            </p:blipFill>
            <p:spPr>
              <a:xfrm>
                <a:off x="3079299" y="5160680"/>
                <a:ext cx="272880" cy="32513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2CEED29-15FB-4B3F-866E-18F3982835D0}"/>
                  </a:ext>
                </a:extLst>
              </p14:cNvPr>
              <p14:cNvContentPartPr/>
              <p14:nvPr/>
            </p14:nvContentPartPr>
            <p14:xfrm>
              <a:off x="7004739" y="5308685"/>
              <a:ext cx="391680" cy="202320"/>
            </p14:xfrm>
          </p:contentPart>
        </mc:Choice>
        <mc:Fallback xmlns="">
          <p:pic>
            <p:nvPicPr>
              <p:cNvPr id="14" name="Ink 13">
                <a:extLst>
                  <a:ext uri="{FF2B5EF4-FFF2-40B4-BE49-F238E27FC236}">
                    <a16:creationId xmlns:a16="http://schemas.microsoft.com/office/drawing/2014/main" id="{E2CEED29-15FB-4B3F-866E-18F3982835D0}"/>
                  </a:ext>
                </a:extLst>
              </p:cNvPr>
              <p:cNvPicPr/>
              <p:nvPr/>
            </p:nvPicPr>
            <p:blipFill>
              <a:blip r:embed="rId6"/>
              <a:stretch>
                <a:fillRect/>
              </a:stretch>
            </p:blipFill>
            <p:spPr>
              <a:xfrm>
                <a:off x="6968739" y="5274063"/>
                <a:ext cx="463320" cy="27300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A0B2E67-21D0-4924-90E9-70B03C93AD0B}"/>
                  </a:ext>
                </a:extLst>
              </p14:cNvPr>
              <p14:cNvContentPartPr/>
              <p14:nvPr/>
            </p14:nvContentPartPr>
            <p14:xfrm>
              <a:off x="4253619" y="5135525"/>
              <a:ext cx="86760" cy="9000"/>
            </p14:xfrm>
          </p:contentPart>
        </mc:Choice>
        <mc:Fallback xmlns="">
          <p:pic>
            <p:nvPicPr>
              <p:cNvPr id="15" name="Ink 14">
                <a:extLst>
                  <a:ext uri="{FF2B5EF4-FFF2-40B4-BE49-F238E27FC236}">
                    <a16:creationId xmlns:a16="http://schemas.microsoft.com/office/drawing/2014/main" id="{5A0B2E67-21D0-4924-90E9-70B03C93AD0B}"/>
                  </a:ext>
                </a:extLst>
              </p:cNvPr>
              <p:cNvPicPr/>
              <p:nvPr/>
            </p:nvPicPr>
            <p:blipFill>
              <a:blip r:embed="rId8"/>
              <a:stretch>
                <a:fillRect/>
              </a:stretch>
            </p:blipFill>
            <p:spPr>
              <a:xfrm>
                <a:off x="4244619" y="5126885"/>
                <a:ext cx="104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39C45F7-EC06-4E9E-8ADC-A96AFC91687F}"/>
                  </a:ext>
                </a:extLst>
              </p14:cNvPr>
              <p14:cNvContentPartPr/>
              <p14:nvPr/>
            </p14:nvContentPartPr>
            <p14:xfrm>
              <a:off x="4261539" y="5215805"/>
              <a:ext cx="78840" cy="360"/>
            </p14:xfrm>
          </p:contentPart>
        </mc:Choice>
        <mc:Fallback xmlns="">
          <p:pic>
            <p:nvPicPr>
              <p:cNvPr id="16" name="Ink 15">
                <a:extLst>
                  <a:ext uri="{FF2B5EF4-FFF2-40B4-BE49-F238E27FC236}">
                    <a16:creationId xmlns:a16="http://schemas.microsoft.com/office/drawing/2014/main" id="{A39C45F7-EC06-4E9E-8ADC-A96AFC91687F}"/>
                  </a:ext>
                </a:extLst>
              </p:cNvPr>
              <p:cNvPicPr/>
              <p:nvPr/>
            </p:nvPicPr>
            <p:blipFill>
              <a:blip r:embed="rId10"/>
              <a:stretch>
                <a:fillRect/>
              </a:stretch>
            </p:blipFill>
            <p:spPr>
              <a:xfrm>
                <a:off x="4252899" y="5207165"/>
                <a:ext cx="9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AA2D9406-4BA2-4160-805B-7ACB88968E54}"/>
                  </a:ext>
                </a:extLst>
              </p14:cNvPr>
              <p14:cNvContentPartPr/>
              <p14:nvPr/>
            </p14:nvContentPartPr>
            <p14:xfrm>
              <a:off x="4427139" y="5111765"/>
              <a:ext cx="541440" cy="258480"/>
            </p14:xfrm>
          </p:contentPart>
        </mc:Choice>
        <mc:Fallback xmlns="">
          <p:pic>
            <p:nvPicPr>
              <p:cNvPr id="27" name="Ink 26">
                <a:extLst>
                  <a:ext uri="{FF2B5EF4-FFF2-40B4-BE49-F238E27FC236}">
                    <a16:creationId xmlns:a16="http://schemas.microsoft.com/office/drawing/2014/main" id="{AA2D9406-4BA2-4160-805B-7ACB88968E54}"/>
                  </a:ext>
                </a:extLst>
              </p:cNvPr>
              <p:cNvPicPr/>
              <p:nvPr/>
            </p:nvPicPr>
            <p:blipFill>
              <a:blip r:embed="rId12"/>
              <a:stretch>
                <a:fillRect/>
              </a:stretch>
            </p:blipFill>
            <p:spPr>
              <a:xfrm>
                <a:off x="4418493" y="5102765"/>
                <a:ext cx="559092"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106FC24F-7D1E-498A-8419-346529E60199}"/>
                  </a:ext>
                </a:extLst>
              </p14:cNvPr>
              <p14:cNvContentPartPr/>
              <p14:nvPr/>
            </p14:nvContentPartPr>
            <p14:xfrm>
              <a:off x="5748339" y="5613245"/>
              <a:ext cx="114480" cy="360"/>
            </p14:xfrm>
          </p:contentPart>
        </mc:Choice>
        <mc:Fallback xmlns="">
          <p:pic>
            <p:nvPicPr>
              <p:cNvPr id="28" name="Ink 27">
                <a:extLst>
                  <a:ext uri="{FF2B5EF4-FFF2-40B4-BE49-F238E27FC236}">
                    <a16:creationId xmlns:a16="http://schemas.microsoft.com/office/drawing/2014/main" id="{106FC24F-7D1E-498A-8419-346529E60199}"/>
                  </a:ext>
                </a:extLst>
              </p:cNvPr>
              <p:cNvPicPr/>
              <p:nvPr/>
            </p:nvPicPr>
            <p:blipFill>
              <a:blip r:embed="rId14"/>
              <a:stretch>
                <a:fillRect/>
              </a:stretch>
            </p:blipFill>
            <p:spPr>
              <a:xfrm>
                <a:off x="5739699" y="5604605"/>
                <a:ext cx="132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048ED789-C6FF-42B6-877B-7A4D9C7B4B55}"/>
                  </a:ext>
                </a:extLst>
              </p14:cNvPr>
              <p14:cNvContentPartPr/>
              <p14:nvPr/>
            </p14:nvContentPartPr>
            <p14:xfrm>
              <a:off x="5724579" y="5684525"/>
              <a:ext cx="159120" cy="360"/>
            </p14:xfrm>
          </p:contentPart>
        </mc:Choice>
        <mc:Fallback xmlns="">
          <p:pic>
            <p:nvPicPr>
              <p:cNvPr id="29" name="Ink 28">
                <a:extLst>
                  <a:ext uri="{FF2B5EF4-FFF2-40B4-BE49-F238E27FC236}">
                    <a16:creationId xmlns:a16="http://schemas.microsoft.com/office/drawing/2014/main" id="{048ED789-C6FF-42B6-877B-7A4D9C7B4B55}"/>
                  </a:ext>
                </a:extLst>
              </p:cNvPr>
              <p:cNvPicPr/>
              <p:nvPr/>
            </p:nvPicPr>
            <p:blipFill>
              <a:blip r:embed="rId16"/>
              <a:stretch>
                <a:fillRect/>
              </a:stretch>
            </p:blipFill>
            <p:spPr>
              <a:xfrm>
                <a:off x="5715579" y="5675885"/>
                <a:ext cx="17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91882036-6B12-4331-ABBB-F493D9F2B162}"/>
                  </a:ext>
                </a:extLst>
              </p14:cNvPr>
              <p14:cNvContentPartPr/>
              <p14:nvPr/>
            </p14:nvContentPartPr>
            <p14:xfrm>
              <a:off x="6082419" y="5541605"/>
              <a:ext cx="180360" cy="204840"/>
            </p14:xfrm>
          </p:contentPart>
        </mc:Choice>
        <mc:Fallback xmlns="">
          <p:pic>
            <p:nvPicPr>
              <p:cNvPr id="30" name="Ink 29">
                <a:extLst>
                  <a:ext uri="{FF2B5EF4-FFF2-40B4-BE49-F238E27FC236}">
                    <a16:creationId xmlns:a16="http://schemas.microsoft.com/office/drawing/2014/main" id="{91882036-6B12-4331-ABBB-F493D9F2B162}"/>
                  </a:ext>
                </a:extLst>
              </p:cNvPr>
              <p:cNvPicPr/>
              <p:nvPr/>
            </p:nvPicPr>
            <p:blipFill>
              <a:blip r:embed="rId18"/>
              <a:stretch>
                <a:fillRect/>
              </a:stretch>
            </p:blipFill>
            <p:spPr>
              <a:xfrm>
                <a:off x="6073419" y="5532965"/>
                <a:ext cx="198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EFE66B1F-7DE8-4904-AB77-3329FFBF4385}"/>
                  </a:ext>
                </a:extLst>
              </p14:cNvPr>
              <p14:cNvContentPartPr/>
              <p14:nvPr/>
            </p14:nvContentPartPr>
            <p14:xfrm>
              <a:off x="6519819" y="5581565"/>
              <a:ext cx="127080" cy="171720"/>
            </p14:xfrm>
          </p:contentPart>
        </mc:Choice>
        <mc:Fallback xmlns="">
          <p:pic>
            <p:nvPicPr>
              <p:cNvPr id="33" name="Ink 32">
                <a:extLst>
                  <a:ext uri="{FF2B5EF4-FFF2-40B4-BE49-F238E27FC236}">
                    <a16:creationId xmlns:a16="http://schemas.microsoft.com/office/drawing/2014/main" id="{EFE66B1F-7DE8-4904-AB77-3329FFBF4385}"/>
                  </a:ext>
                </a:extLst>
              </p:cNvPr>
              <p:cNvPicPr/>
              <p:nvPr/>
            </p:nvPicPr>
            <p:blipFill>
              <a:blip r:embed="rId20"/>
              <a:stretch>
                <a:fillRect/>
              </a:stretch>
            </p:blipFill>
            <p:spPr>
              <a:xfrm>
                <a:off x="6510819" y="5572565"/>
                <a:ext cx="144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DFCBD253-7C2B-4D7B-9699-77565EC02AB5}"/>
                  </a:ext>
                </a:extLst>
              </p14:cNvPr>
              <p14:cNvContentPartPr/>
              <p14:nvPr/>
            </p14:nvContentPartPr>
            <p14:xfrm>
              <a:off x="6790179" y="5581565"/>
              <a:ext cx="460800" cy="224280"/>
            </p14:xfrm>
          </p:contentPart>
        </mc:Choice>
        <mc:Fallback xmlns="">
          <p:pic>
            <p:nvPicPr>
              <p:cNvPr id="39" name="Ink 38">
                <a:extLst>
                  <a:ext uri="{FF2B5EF4-FFF2-40B4-BE49-F238E27FC236}">
                    <a16:creationId xmlns:a16="http://schemas.microsoft.com/office/drawing/2014/main" id="{DFCBD253-7C2B-4D7B-9699-77565EC02AB5}"/>
                  </a:ext>
                </a:extLst>
              </p:cNvPr>
              <p:cNvPicPr/>
              <p:nvPr/>
            </p:nvPicPr>
            <p:blipFill>
              <a:blip r:embed="rId22"/>
              <a:stretch>
                <a:fillRect/>
              </a:stretch>
            </p:blipFill>
            <p:spPr>
              <a:xfrm>
                <a:off x="6781186" y="5572565"/>
                <a:ext cx="478426"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4C0BBB1D-993B-4528-81FB-E5A2187DD957}"/>
                  </a:ext>
                </a:extLst>
              </p14:cNvPr>
              <p14:cNvContentPartPr/>
              <p14:nvPr/>
            </p14:nvContentPartPr>
            <p14:xfrm>
              <a:off x="7354659" y="5637005"/>
              <a:ext cx="158400" cy="24480"/>
            </p14:xfrm>
          </p:contentPart>
        </mc:Choice>
        <mc:Fallback xmlns="">
          <p:pic>
            <p:nvPicPr>
              <p:cNvPr id="40" name="Ink 39">
                <a:extLst>
                  <a:ext uri="{FF2B5EF4-FFF2-40B4-BE49-F238E27FC236}">
                    <a16:creationId xmlns:a16="http://schemas.microsoft.com/office/drawing/2014/main" id="{4C0BBB1D-993B-4528-81FB-E5A2187DD957}"/>
                  </a:ext>
                </a:extLst>
              </p:cNvPr>
              <p:cNvPicPr/>
              <p:nvPr/>
            </p:nvPicPr>
            <p:blipFill>
              <a:blip r:embed="rId24"/>
              <a:stretch>
                <a:fillRect/>
              </a:stretch>
            </p:blipFill>
            <p:spPr>
              <a:xfrm>
                <a:off x="7345659" y="5628005"/>
                <a:ext cx="176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Ink 40">
                <a:extLst>
                  <a:ext uri="{FF2B5EF4-FFF2-40B4-BE49-F238E27FC236}">
                    <a16:creationId xmlns:a16="http://schemas.microsoft.com/office/drawing/2014/main" id="{2EFD5251-8986-4BBB-97CB-7558B86FD55D}"/>
                  </a:ext>
                </a:extLst>
              </p14:cNvPr>
              <p14:cNvContentPartPr/>
              <p14:nvPr/>
            </p14:nvContentPartPr>
            <p14:xfrm>
              <a:off x="7394619" y="5692805"/>
              <a:ext cx="113760" cy="16920"/>
            </p14:xfrm>
          </p:contentPart>
        </mc:Choice>
        <mc:Fallback xmlns="">
          <p:pic>
            <p:nvPicPr>
              <p:cNvPr id="41" name="Ink 40">
                <a:extLst>
                  <a:ext uri="{FF2B5EF4-FFF2-40B4-BE49-F238E27FC236}">
                    <a16:creationId xmlns:a16="http://schemas.microsoft.com/office/drawing/2014/main" id="{2EFD5251-8986-4BBB-97CB-7558B86FD55D}"/>
                  </a:ext>
                </a:extLst>
              </p:cNvPr>
              <p:cNvPicPr/>
              <p:nvPr/>
            </p:nvPicPr>
            <p:blipFill>
              <a:blip r:embed="rId26"/>
              <a:stretch>
                <a:fillRect/>
              </a:stretch>
            </p:blipFill>
            <p:spPr>
              <a:xfrm>
                <a:off x="7385979" y="5683805"/>
                <a:ext cx="1314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Ink 41">
                <a:extLst>
                  <a:ext uri="{FF2B5EF4-FFF2-40B4-BE49-F238E27FC236}">
                    <a16:creationId xmlns:a16="http://schemas.microsoft.com/office/drawing/2014/main" id="{35CBA0B9-CFFB-497A-A9AF-21563FC3A737}"/>
                  </a:ext>
                </a:extLst>
              </p14:cNvPr>
              <p14:cNvContentPartPr/>
              <p14:nvPr/>
            </p14:nvContentPartPr>
            <p14:xfrm>
              <a:off x="7648419" y="5605325"/>
              <a:ext cx="16560" cy="166320"/>
            </p14:xfrm>
          </p:contentPart>
        </mc:Choice>
        <mc:Fallback xmlns="">
          <p:pic>
            <p:nvPicPr>
              <p:cNvPr id="42" name="Ink 41">
                <a:extLst>
                  <a:ext uri="{FF2B5EF4-FFF2-40B4-BE49-F238E27FC236}">
                    <a16:creationId xmlns:a16="http://schemas.microsoft.com/office/drawing/2014/main" id="{35CBA0B9-CFFB-497A-A9AF-21563FC3A737}"/>
                  </a:ext>
                </a:extLst>
              </p:cNvPr>
              <p:cNvPicPr/>
              <p:nvPr/>
            </p:nvPicPr>
            <p:blipFill>
              <a:blip r:embed="rId28"/>
              <a:stretch>
                <a:fillRect/>
              </a:stretch>
            </p:blipFill>
            <p:spPr>
              <a:xfrm>
                <a:off x="7639779" y="5596325"/>
                <a:ext cx="34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E2A1CABC-B8C7-49DF-8E56-039F350407C3}"/>
                  </a:ext>
                </a:extLst>
              </p14:cNvPr>
              <p14:cNvContentPartPr/>
              <p14:nvPr/>
            </p14:nvContentPartPr>
            <p14:xfrm>
              <a:off x="7734819" y="5603525"/>
              <a:ext cx="160920" cy="193320"/>
            </p14:xfrm>
          </p:contentPart>
        </mc:Choice>
        <mc:Fallback xmlns="">
          <p:pic>
            <p:nvPicPr>
              <p:cNvPr id="43" name="Ink 42">
                <a:extLst>
                  <a:ext uri="{FF2B5EF4-FFF2-40B4-BE49-F238E27FC236}">
                    <a16:creationId xmlns:a16="http://schemas.microsoft.com/office/drawing/2014/main" id="{E2A1CABC-B8C7-49DF-8E56-039F350407C3}"/>
                  </a:ext>
                </a:extLst>
              </p:cNvPr>
              <p:cNvPicPr/>
              <p:nvPr/>
            </p:nvPicPr>
            <p:blipFill>
              <a:blip r:embed="rId30"/>
              <a:stretch>
                <a:fillRect/>
              </a:stretch>
            </p:blipFill>
            <p:spPr>
              <a:xfrm>
                <a:off x="7726179" y="5594525"/>
                <a:ext cx="1785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Ink 52">
                <a:extLst>
                  <a:ext uri="{FF2B5EF4-FFF2-40B4-BE49-F238E27FC236}">
                    <a16:creationId xmlns:a16="http://schemas.microsoft.com/office/drawing/2014/main" id="{122997BB-B997-41CC-9D07-EEEC3A64E3B7}"/>
                  </a:ext>
                </a:extLst>
              </p14:cNvPr>
              <p14:cNvContentPartPr/>
              <p14:nvPr/>
            </p14:nvContentPartPr>
            <p14:xfrm>
              <a:off x="7984299" y="5597045"/>
              <a:ext cx="480240" cy="209520"/>
            </p14:xfrm>
          </p:contentPart>
        </mc:Choice>
        <mc:Fallback xmlns="">
          <p:pic>
            <p:nvPicPr>
              <p:cNvPr id="53" name="Ink 52">
                <a:extLst>
                  <a:ext uri="{FF2B5EF4-FFF2-40B4-BE49-F238E27FC236}">
                    <a16:creationId xmlns:a16="http://schemas.microsoft.com/office/drawing/2014/main" id="{122997BB-B997-41CC-9D07-EEEC3A64E3B7}"/>
                  </a:ext>
                </a:extLst>
              </p:cNvPr>
              <p:cNvPicPr/>
              <p:nvPr/>
            </p:nvPicPr>
            <p:blipFill>
              <a:blip r:embed="rId32"/>
              <a:stretch>
                <a:fillRect/>
              </a:stretch>
            </p:blipFill>
            <p:spPr>
              <a:xfrm>
                <a:off x="7975299" y="5588405"/>
                <a:ext cx="497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7" name="Ink 56">
                <a:extLst>
                  <a:ext uri="{FF2B5EF4-FFF2-40B4-BE49-F238E27FC236}">
                    <a16:creationId xmlns:a16="http://schemas.microsoft.com/office/drawing/2014/main" id="{A3948C19-B66E-4F0F-9177-CA212111BE4D}"/>
                  </a:ext>
                </a:extLst>
              </p14:cNvPr>
              <p14:cNvContentPartPr/>
              <p14:nvPr/>
            </p14:nvContentPartPr>
            <p14:xfrm>
              <a:off x="6909699" y="3283325"/>
              <a:ext cx="112320" cy="207000"/>
            </p14:xfrm>
          </p:contentPart>
        </mc:Choice>
        <mc:Fallback xmlns="">
          <p:pic>
            <p:nvPicPr>
              <p:cNvPr id="57" name="Ink 56">
                <a:extLst>
                  <a:ext uri="{FF2B5EF4-FFF2-40B4-BE49-F238E27FC236}">
                    <a16:creationId xmlns:a16="http://schemas.microsoft.com/office/drawing/2014/main" id="{A3948C19-B66E-4F0F-9177-CA212111BE4D}"/>
                  </a:ext>
                </a:extLst>
              </p:cNvPr>
              <p:cNvPicPr/>
              <p:nvPr/>
            </p:nvPicPr>
            <p:blipFill>
              <a:blip r:embed="rId34"/>
              <a:stretch>
                <a:fillRect/>
              </a:stretch>
            </p:blipFill>
            <p:spPr>
              <a:xfrm>
                <a:off x="6900699" y="3274309"/>
                <a:ext cx="129960" cy="22467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5" name="Ink 64">
                <a:extLst>
                  <a:ext uri="{FF2B5EF4-FFF2-40B4-BE49-F238E27FC236}">
                    <a16:creationId xmlns:a16="http://schemas.microsoft.com/office/drawing/2014/main" id="{541F1A5A-E497-4A10-A880-918072639E47}"/>
                  </a:ext>
                </a:extLst>
              </p14:cNvPr>
              <p14:cNvContentPartPr/>
              <p14:nvPr/>
            </p14:nvContentPartPr>
            <p14:xfrm>
              <a:off x="7100139" y="3307085"/>
              <a:ext cx="280080" cy="289080"/>
            </p14:xfrm>
          </p:contentPart>
        </mc:Choice>
        <mc:Fallback xmlns="">
          <p:pic>
            <p:nvPicPr>
              <p:cNvPr id="65" name="Ink 64">
                <a:extLst>
                  <a:ext uri="{FF2B5EF4-FFF2-40B4-BE49-F238E27FC236}">
                    <a16:creationId xmlns:a16="http://schemas.microsoft.com/office/drawing/2014/main" id="{541F1A5A-E497-4A10-A880-918072639E47}"/>
                  </a:ext>
                </a:extLst>
              </p:cNvPr>
              <p:cNvPicPr/>
              <p:nvPr/>
            </p:nvPicPr>
            <p:blipFill>
              <a:blip r:embed="rId36"/>
              <a:stretch>
                <a:fillRect/>
              </a:stretch>
            </p:blipFill>
            <p:spPr>
              <a:xfrm>
                <a:off x="7091488" y="3298434"/>
                <a:ext cx="297743" cy="306742"/>
              </a:xfrm>
              <a:prstGeom prst="rect">
                <a:avLst/>
              </a:prstGeom>
            </p:spPr>
          </p:pic>
        </mc:Fallback>
      </mc:AlternateContent>
    </p:spTree>
    <p:extLst>
      <p:ext uri="{BB962C8B-B14F-4D97-AF65-F5344CB8AC3E}">
        <p14:creationId xmlns:p14="http://schemas.microsoft.com/office/powerpoint/2010/main" val="964416384"/>
      </p:ext>
    </p:extLst>
  </p:cSld>
  <p:clrMapOvr>
    <a:masterClrMapping/>
  </p:clrMapOvr>
  <p:transition spd="slow" advTm="500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711200"/>
            <a:ext cx="7759700" cy="684213"/>
          </a:xfrm>
        </p:spPr>
        <p:txBody>
          <a:bodyPr/>
          <a:lstStyle/>
          <a:p>
            <a:r>
              <a:rPr lang="en-AU" dirty="0"/>
              <a:t>Example</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53</a:t>
            </a:fld>
            <a:r>
              <a:rPr lang="en-US" dirty="0"/>
              <a:t>/50</a:t>
            </a:r>
          </a:p>
        </p:txBody>
      </p:sp>
      <p:pic>
        <p:nvPicPr>
          <p:cNvPr id="6" name="Picture 4"/>
          <p:cNvPicPr>
            <a:picLocks noChangeAspect="1" noChangeArrowheads="1"/>
          </p:cNvPicPr>
          <p:nvPr/>
        </p:nvPicPr>
        <p:blipFill>
          <a:blip r:embed="rId2"/>
          <a:srcRect/>
          <a:stretch>
            <a:fillRect/>
          </a:stretch>
        </p:blipFill>
        <p:spPr bwMode="auto">
          <a:xfrm>
            <a:off x="925513" y="2311400"/>
            <a:ext cx="6340475" cy="2354263"/>
          </a:xfrm>
          <a:prstGeom prst="rect">
            <a:avLst/>
          </a:prstGeom>
          <a:noFill/>
          <a:ln>
            <a:noFill/>
          </a:ln>
          <a:effectLst/>
        </p:spPr>
      </p:pic>
      <p:pic>
        <p:nvPicPr>
          <p:cNvPr id="5" name="Picture 4">
            <a:extLst>
              <a:ext uri="{FF2B5EF4-FFF2-40B4-BE49-F238E27FC236}">
                <a16:creationId xmlns:a16="http://schemas.microsoft.com/office/drawing/2014/main" id="{BEF974C7-CBD6-44FF-93EE-DCBA118EAD8F}"/>
              </a:ext>
            </a:extLst>
          </p:cNvPr>
          <p:cNvPicPr>
            <a:picLocks noChangeAspect="1"/>
          </p:cNvPicPr>
          <p:nvPr/>
        </p:nvPicPr>
        <p:blipFill rotWithShape="1">
          <a:blip r:embed="rId3"/>
          <a:srcRect l="37826" t="32802" r="40696" b="55604"/>
          <a:stretch/>
        </p:blipFill>
        <p:spPr>
          <a:xfrm>
            <a:off x="4635609" y="1649047"/>
            <a:ext cx="2680643" cy="813960"/>
          </a:xfrm>
          <a:prstGeom prst="rect">
            <a:avLst/>
          </a:prstGeom>
        </p:spPr>
      </p:pic>
      <p:pic>
        <p:nvPicPr>
          <p:cNvPr id="7" name="Picture 6">
            <a:extLst>
              <a:ext uri="{FF2B5EF4-FFF2-40B4-BE49-F238E27FC236}">
                <a16:creationId xmlns:a16="http://schemas.microsoft.com/office/drawing/2014/main" id="{FF63E31B-12CB-4832-B5E5-14C2BA25E153}"/>
              </a:ext>
            </a:extLst>
          </p:cNvPr>
          <p:cNvPicPr>
            <a:picLocks noChangeAspect="1"/>
          </p:cNvPicPr>
          <p:nvPr/>
        </p:nvPicPr>
        <p:blipFill rotWithShape="1">
          <a:blip r:embed="rId4"/>
          <a:srcRect l="19225" t="22878" r="54893" b="66661"/>
          <a:stretch/>
        </p:blipFill>
        <p:spPr>
          <a:xfrm>
            <a:off x="4572000" y="862806"/>
            <a:ext cx="3009458" cy="68421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16498FA-8802-4359-9A79-E4C67BFE26A8}"/>
                  </a:ext>
                </a:extLst>
              </p14:cNvPr>
              <p14:cNvContentPartPr/>
              <p14:nvPr/>
            </p14:nvContentPartPr>
            <p14:xfrm>
              <a:off x="4857699" y="2059216"/>
              <a:ext cx="96840" cy="97920"/>
            </p14:xfrm>
          </p:contentPart>
        </mc:Choice>
        <mc:Fallback xmlns="">
          <p:pic>
            <p:nvPicPr>
              <p:cNvPr id="9" name="Ink 8">
                <a:extLst>
                  <a:ext uri="{FF2B5EF4-FFF2-40B4-BE49-F238E27FC236}">
                    <a16:creationId xmlns:a16="http://schemas.microsoft.com/office/drawing/2014/main" id="{716498FA-8802-4359-9A79-E4C67BFE26A8}"/>
                  </a:ext>
                </a:extLst>
              </p:cNvPr>
              <p:cNvPicPr/>
              <p:nvPr/>
            </p:nvPicPr>
            <p:blipFill>
              <a:blip r:embed="rId6"/>
              <a:stretch>
                <a:fillRect/>
              </a:stretch>
            </p:blipFill>
            <p:spPr>
              <a:xfrm>
                <a:off x="4848699" y="2050216"/>
                <a:ext cx="114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BCA89C2-6288-4432-99D3-C730323A0515}"/>
                  </a:ext>
                </a:extLst>
              </p14:cNvPr>
              <p14:cNvContentPartPr/>
              <p14:nvPr/>
            </p14:nvContentPartPr>
            <p14:xfrm>
              <a:off x="8228344" y="3361959"/>
              <a:ext cx="236160" cy="236880"/>
            </p14:xfrm>
          </p:contentPart>
        </mc:Choice>
        <mc:Fallback xmlns="">
          <p:pic>
            <p:nvPicPr>
              <p:cNvPr id="15" name="Ink 14">
                <a:extLst>
                  <a:ext uri="{FF2B5EF4-FFF2-40B4-BE49-F238E27FC236}">
                    <a16:creationId xmlns:a16="http://schemas.microsoft.com/office/drawing/2014/main" id="{8BCA89C2-6288-4432-99D3-C730323A0515}"/>
                  </a:ext>
                </a:extLst>
              </p:cNvPr>
              <p:cNvPicPr/>
              <p:nvPr/>
            </p:nvPicPr>
            <p:blipFill>
              <a:blip r:embed="rId8"/>
              <a:stretch>
                <a:fillRect/>
              </a:stretch>
            </p:blipFill>
            <p:spPr>
              <a:xfrm>
                <a:off x="8219330" y="3353319"/>
                <a:ext cx="253827"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4FF6D4B5-5C4F-4D6A-AB73-EBA00FB2771F}"/>
                  </a:ext>
                </a:extLst>
              </p14:cNvPr>
              <p14:cNvContentPartPr/>
              <p14:nvPr/>
            </p14:nvContentPartPr>
            <p14:xfrm>
              <a:off x="8194144" y="2976759"/>
              <a:ext cx="127800" cy="118440"/>
            </p14:xfrm>
          </p:contentPart>
        </mc:Choice>
        <mc:Fallback xmlns="">
          <p:pic>
            <p:nvPicPr>
              <p:cNvPr id="18" name="Ink 17">
                <a:extLst>
                  <a:ext uri="{FF2B5EF4-FFF2-40B4-BE49-F238E27FC236}">
                    <a16:creationId xmlns:a16="http://schemas.microsoft.com/office/drawing/2014/main" id="{4FF6D4B5-5C4F-4D6A-AB73-EBA00FB2771F}"/>
                  </a:ext>
                </a:extLst>
              </p:cNvPr>
              <p:cNvPicPr/>
              <p:nvPr/>
            </p:nvPicPr>
            <p:blipFill>
              <a:blip r:embed="rId10"/>
              <a:stretch>
                <a:fillRect/>
              </a:stretch>
            </p:blipFill>
            <p:spPr>
              <a:xfrm>
                <a:off x="8185144" y="2968119"/>
                <a:ext cx="1454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BA1AF7DC-302A-441D-9D92-38236CDCB73D}"/>
                  </a:ext>
                </a:extLst>
              </p14:cNvPr>
              <p14:cNvContentPartPr/>
              <p14:nvPr/>
            </p14:nvContentPartPr>
            <p14:xfrm>
              <a:off x="8229424" y="3932199"/>
              <a:ext cx="105120" cy="15840"/>
            </p14:xfrm>
          </p:contentPart>
        </mc:Choice>
        <mc:Fallback xmlns="">
          <p:pic>
            <p:nvPicPr>
              <p:cNvPr id="19" name="Ink 18">
                <a:extLst>
                  <a:ext uri="{FF2B5EF4-FFF2-40B4-BE49-F238E27FC236}">
                    <a16:creationId xmlns:a16="http://schemas.microsoft.com/office/drawing/2014/main" id="{BA1AF7DC-302A-441D-9D92-38236CDCB73D}"/>
                  </a:ext>
                </a:extLst>
              </p:cNvPr>
              <p:cNvPicPr/>
              <p:nvPr/>
            </p:nvPicPr>
            <p:blipFill>
              <a:blip r:embed="rId12"/>
              <a:stretch>
                <a:fillRect/>
              </a:stretch>
            </p:blipFill>
            <p:spPr>
              <a:xfrm>
                <a:off x="8220784" y="3923199"/>
                <a:ext cx="122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 name="Ink 37">
                <a:extLst>
                  <a:ext uri="{FF2B5EF4-FFF2-40B4-BE49-F238E27FC236}">
                    <a16:creationId xmlns:a16="http://schemas.microsoft.com/office/drawing/2014/main" id="{95F69790-6D7B-4EF3-BDFC-19CA4ECDB688}"/>
                  </a:ext>
                </a:extLst>
              </p14:cNvPr>
              <p14:cNvContentPartPr/>
              <p14:nvPr/>
            </p14:nvContentPartPr>
            <p14:xfrm>
              <a:off x="6840184" y="2387439"/>
              <a:ext cx="1206360" cy="2063520"/>
            </p14:xfrm>
          </p:contentPart>
        </mc:Choice>
        <mc:Fallback xmlns="">
          <p:pic>
            <p:nvPicPr>
              <p:cNvPr id="38" name="Ink 37">
                <a:extLst>
                  <a:ext uri="{FF2B5EF4-FFF2-40B4-BE49-F238E27FC236}">
                    <a16:creationId xmlns:a16="http://schemas.microsoft.com/office/drawing/2014/main" id="{95F69790-6D7B-4EF3-BDFC-19CA4ECDB688}"/>
                  </a:ext>
                </a:extLst>
              </p:cNvPr>
              <p:cNvPicPr/>
              <p:nvPr/>
            </p:nvPicPr>
            <p:blipFill>
              <a:blip r:embed="rId14"/>
              <a:stretch>
                <a:fillRect/>
              </a:stretch>
            </p:blipFill>
            <p:spPr>
              <a:xfrm>
                <a:off x="6831544" y="2378797"/>
                <a:ext cx="1224000" cy="2081163"/>
              </a:xfrm>
              <a:prstGeom prst="rect">
                <a:avLst/>
              </a:prstGeom>
            </p:spPr>
          </p:pic>
        </mc:Fallback>
      </mc:AlternateContent>
    </p:spTree>
  </p:cSld>
  <p:clrMapOvr>
    <a:masterClrMapping/>
  </p:clrMapOvr>
  <p:transition spd="slow" advTm="5000">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870857"/>
            <a:ext cx="7759700" cy="684213"/>
          </a:xfrm>
        </p:spPr>
        <p:txBody>
          <a:bodyPr/>
          <a:lstStyle/>
          <a:p>
            <a:r>
              <a:rPr lang="en-US" sz="3600" dirty="0"/>
              <a:t>ENERGY STORED BY AN INDUCTOR</a:t>
            </a:r>
            <a:endParaRPr lang="en-AU" dirty="0"/>
          </a:p>
        </p:txBody>
      </p:sp>
      <p:sp>
        <p:nvSpPr>
          <p:cNvPr id="3" name="Content Placeholder 2"/>
          <p:cNvSpPr>
            <a:spLocks noGrp="1"/>
          </p:cNvSpPr>
          <p:nvPr>
            <p:ph idx="1"/>
          </p:nvPr>
        </p:nvSpPr>
        <p:spPr>
          <a:xfrm>
            <a:off x="393700" y="1555070"/>
            <a:ext cx="7759700" cy="1280205"/>
          </a:xfrm>
        </p:spPr>
        <p:txBody>
          <a:bodyPr/>
          <a:lstStyle/>
          <a:p>
            <a:r>
              <a:rPr lang="en-US" dirty="0"/>
              <a:t>The ideal inductor, like the ideal capacitor, does not dissipate the electrical energy supplied to it. It stores the energy in the form of a magnetic field.</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54</a:t>
            </a:fld>
            <a:r>
              <a:rPr lang="en-US" dirty="0"/>
              <a:t>/50</a:t>
            </a:r>
          </a:p>
        </p:txBody>
      </p:sp>
      <p:grpSp>
        <p:nvGrpSpPr>
          <p:cNvPr id="5" name="Group 8"/>
          <p:cNvGrpSpPr>
            <a:grpSpLocks/>
          </p:cNvGrpSpPr>
          <p:nvPr/>
        </p:nvGrpSpPr>
        <p:grpSpPr bwMode="auto">
          <a:xfrm>
            <a:off x="1117601" y="2835276"/>
            <a:ext cx="5114925" cy="3509963"/>
            <a:chOff x="704" y="1946"/>
            <a:chExt cx="3222" cy="2211"/>
          </a:xfrm>
        </p:grpSpPr>
        <p:pic>
          <p:nvPicPr>
            <p:cNvPr id="6" name="Picture 4"/>
            <p:cNvPicPr>
              <a:picLocks noChangeAspect="1" noChangeArrowheads="1"/>
            </p:cNvPicPr>
            <p:nvPr/>
          </p:nvPicPr>
          <p:blipFill>
            <a:blip r:embed="rId2"/>
            <a:srcRect/>
            <a:stretch>
              <a:fillRect/>
            </a:stretch>
          </p:blipFill>
          <p:spPr bwMode="auto">
            <a:xfrm>
              <a:off x="704" y="1946"/>
              <a:ext cx="3222" cy="1937"/>
            </a:xfrm>
            <a:prstGeom prst="rect">
              <a:avLst/>
            </a:prstGeom>
            <a:noFill/>
            <a:ln>
              <a:noFill/>
            </a:ln>
            <a:effectLst/>
          </p:spPr>
        </p:pic>
        <p:sp>
          <p:nvSpPr>
            <p:cNvPr id="7" name="Rectangle 7"/>
            <p:cNvSpPr>
              <a:spLocks noChangeArrowheads="1"/>
            </p:cNvSpPr>
            <p:nvPr/>
          </p:nvSpPr>
          <p:spPr bwMode="auto">
            <a:xfrm>
              <a:off x="826" y="3750"/>
              <a:ext cx="3100" cy="407"/>
            </a:xfrm>
            <a:prstGeom prst="rect">
              <a:avLst/>
            </a:prstGeom>
            <a:noFill/>
            <a:ln w="9525">
              <a:noFill/>
              <a:miter lim="800000"/>
              <a:headEnd/>
              <a:tailEnd/>
            </a:ln>
            <a:effectLst/>
          </p:spPr>
          <p:txBody>
            <a:bodyPr>
              <a:spAutoFit/>
            </a:bodyPr>
            <a:lstStyle/>
            <a:p>
              <a:r>
                <a:rPr lang="en-US" i="1" dirty="0"/>
                <a:t>The power curve for an inductive element under transient conditions.</a:t>
              </a:r>
            </a:p>
          </p:txBody>
        </p:sp>
      </p:grpSp>
    </p:spTree>
  </p:cSld>
  <p:clrMapOvr>
    <a:masterClrMapping/>
  </p:clrMapOvr>
  <p:transition spd="slow" advTm="5000">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US" sz="3200" dirty="0"/>
              <a:t>ENERGY STORED BY AN INDUCTOR</a:t>
            </a:r>
            <a:endParaRPr lang="en-AU" dirty="0"/>
          </a:p>
        </p:txBody>
      </p:sp>
      <p:sp>
        <p:nvSpPr>
          <p:cNvPr id="3" name="Content Placeholder 2"/>
          <p:cNvSpPr>
            <a:spLocks noGrp="1"/>
          </p:cNvSpPr>
          <p:nvPr>
            <p:ph idx="1"/>
          </p:nvPr>
        </p:nvSpPr>
        <p:spPr>
          <a:xfrm>
            <a:off x="927100" y="4064000"/>
            <a:ext cx="7759700" cy="1768475"/>
          </a:xfrm>
        </p:spPr>
        <p:txBody>
          <a:bodyPr/>
          <a:lstStyle/>
          <a:p>
            <a:r>
              <a:rPr lang="en-US" dirty="0"/>
              <a:t>The energy stored in an inductor is a function of the inductance and the current in it</a:t>
            </a:r>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55</a:t>
            </a:fld>
            <a:r>
              <a:rPr lang="en-US" dirty="0"/>
              <a:t>/50</a:t>
            </a:r>
          </a:p>
        </p:txBody>
      </p:sp>
      <p:graphicFrame>
        <p:nvGraphicFramePr>
          <p:cNvPr id="13314" name="Object 2"/>
          <p:cNvGraphicFramePr>
            <a:graphicFrameLocks noChangeAspect="1"/>
          </p:cNvGraphicFramePr>
          <p:nvPr/>
        </p:nvGraphicFramePr>
        <p:xfrm>
          <a:off x="3319463" y="2273300"/>
          <a:ext cx="1562100" cy="938213"/>
        </p:xfrm>
        <a:graphic>
          <a:graphicData uri="http://schemas.openxmlformats.org/presentationml/2006/ole">
            <mc:AlternateContent xmlns:mc="http://schemas.openxmlformats.org/markup-compatibility/2006">
              <mc:Choice xmlns:v="urn:schemas-microsoft-com:vml" Requires="v">
                <p:oleObj spid="_x0000_s13369" name="Equation" r:id="rId3" imgW="698400" imgH="393480" progId="Equation.3">
                  <p:embed/>
                </p:oleObj>
              </mc:Choice>
              <mc:Fallback>
                <p:oleObj name="Equation" r:id="rId3" imgW="69840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463" y="2273300"/>
                        <a:ext cx="1562100"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7FE653-4917-470E-8A59-C2E9FCB3E79C}"/>
                  </a:ext>
                </a:extLst>
              </p14:cNvPr>
              <p14:cNvContentPartPr/>
              <p14:nvPr/>
            </p14:nvContentPartPr>
            <p14:xfrm>
              <a:off x="6820024" y="1622813"/>
              <a:ext cx="34560" cy="261000"/>
            </p14:xfrm>
          </p:contentPart>
        </mc:Choice>
        <mc:Fallback xmlns="">
          <p:pic>
            <p:nvPicPr>
              <p:cNvPr id="5" name="Ink 4">
                <a:extLst>
                  <a:ext uri="{FF2B5EF4-FFF2-40B4-BE49-F238E27FC236}">
                    <a16:creationId xmlns:a16="http://schemas.microsoft.com/office/drawing/2014/main" id="{167FE653-4917-470E-8A59-C2E9FCB3E79C}"/>
                  </a:ext>
                </a:extLst>
              </p:cNvPr>
              <p:cNvPicPr/>
              <p:nvPr/>
            </p:nvPicPr>
            <p:blipFill>
              <a:blip r:embed="rId6"/>
              <a:stretch>
                <a:fillRect/>
              </a:stretch>
            </p:blipFill>
            <p:spPr>
              <a:xfrm>
                <a:off x="6811384" y="1613813"/>
                <a:ext cx="52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2D76F69-FA15-4E23-AD56-91ED43170A1B}"/>
                  </a:ext>
                </a:extLst>
              </p14:cNvPr>
              <p14:cNvContentPartPr/>
              <p14:nvPr/>
            </p14:nvContentPartPr>
            <p14:xfrm>
              <a:off x="6663064" y="1955813"/>
              <a:ext cx="244800" cy="7560"/>
            </p14:xfrm>
          </p:contentPart>
        </mc:Choice>
        <mc:Fallback xmlns="">
          <p:pic>
            <p:nvPicPr>
              <p:cNvPr id="6" name="Ink 5">
                <a:extLst>
                  <a:ext uri="{FF2B5EF4-FFF2-40B4-BE49-F238E27FC236}">
                    <a16:creationId xmlns:a16="http://schemas.microsoft.com/office/drawing/2014/main" id="{32D76F69-FA15-4E23-AD56-91ED43170A1B}"/>
                  </a:ext>
                </a:extLst>
              </p:cNvPr>
              <p:cNvPicPr/>
              <p:nvPr/>
            </p:nvPicPr>
            <p:blipFill>
              <a:blip r:embed="rId8"/>
              <a:stretch>
                <a:fillRect/>
              </a:stretch>
            </p:blipFill>
            <p:spPr>
              <a:xfrm>
                <a:off x="6654064" y="1947173"/>
                <a:ext cx="262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4AEA90D-06E8-47D8-BF2D-CEC1AD6CB48A}"/>
                  </a:ext>
                </a:extLst>
              </p14:cNvPr>
              <p14:cNvContentPartPr/>
              <p14:nvPr/>
            </p14:nvContentPartPr>
            <p14:xfrm>
              <a:off x="6615544" y="2047973"/>
              <a:ext cx="265680" cy="143280"/>
            </p14:xfrm>
          </p:contentPart>
        </mc:Choice>
        <mc:Fallback xmlns="">
          <p:pic>
            <p:nvPicPr>
              <p:cNvPr id="7" name="Ink 6">
                <a:extLst>
                  <a:ext uri="{FF2B5EF4-FFF2-40B4-BE49-F238E27FC236}">
                    <a16:creationId xmlns:a16="http://schemas.microsoft.com/office/drawing/2014/main" id="{24AEA90D-06E8-47D8-BF2D-CEC1AD6CB48A}"/>
                  </a:ext>
                </a:extLst>
              </p:cNvPr>
              <p:cNvPicPr/>
              <p:nvPr/>
            </p:nvPicPr>
            <p:blipFill>
              <a:blip r:embed="rId10"/>
              <a:stretch>
                <a:fillRect/>
              </a:stretch>
            </p:blipFill>
            <p:spPr>
              <a:xfrm>
                <a:off x="6606544" y="2038973"/>
                <a:ext cx="2833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F54CC33-B9AE-4734-8DAA-592FB705F6DD}"/>
                  </a:ext>
                </a:extLst>
              </p14:cNvPr>
              <p14:cNvContentPartPr/>
              <p14:nvPr/>
            </p14:nvContentPartPr>
            <p14:xfrm>
              <a:off x="7073464" y="1871573"/>
              <a:ext cx="312840" cy="172080"/>
            </p14:xfrm>
          </p:contentPart>
        </mc:Choice>
        <mc:Fallback xmlns="">
          <p:pic>
            <p:nvPicPr>
              <p:cNvPr id="8" name="Ink 7">
                <a:extLst>
                  <a:ext uri="{FF2B5EF4-FFF2-40B4-BE49-F238E27FC236}">
                    <a16:creationId xmlns:a16="http://schemas.microsoft.com/office/drawing/2014/main" id="{7F54CC33-B9AE-4734-8DAA-592FB705F6DD}"/>
                  </a:ext>
                </a:extLst>
              </p:cNvPr>
              <p:cNvPicPr/>
              <p:nvPr/>
            </p:nvPicPr>
            <p:blipFill>
              <a:blip r:embed="rId12"/>
              <a:stretch>
                <a:fillRect/>
              </a:stretch>
            </p:blipFill>
            <p:spPr>
              <a:xfrm>
                <a:off x="7064824" y="1862573"/>
                <a:ext cx="330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DBD5183B-BD16-4317-82B0-DBFEF75CAA92}"/>
                  </a:ext>
                </a:extLst>
              </p14:cNvPr>
              <p14:cNvContentPartPr/>
              <p14:nvPr/>
            </p14:nvContentPartPr>
            <p14:xfrm>
              <a:off x="7499344" y="1857893"/>
              <a:ext cx="127800" cy="180720"/>
            </p14:xfrm>
          </p:contentPart>
        </mc:Choice>
        <mc:Fallback xmlns="">
          <p:pic>
            <p:nvPicPr>
              <p:cNvPr id="9" name="Ink 8">
                <a:extLst>
                  <a:ext uri="{FF2B5EF4-FFF2-40B4-BE49-F238E27FC236}">
                    <a16:creationId xmlns:a16="http://schemas.microsoft.com/office/drawing/2014/main" id="{DBD5183B-BD16-4317-82B0-DBFEF75CAA92}"/>
                  </a:ext>
                </a:extLst>
              </p:cNvPr>
              <p:cNvPicPr/>
              <p:nvPr/>
            </p:nvPicPr>
            <p:blipFill>
              <a:blip r:embed="rId14"/>
              <a:stretch>
                <a:fillRect/>
              </a:stretch>
            </p:blipFill>
            <p:spPr>
              <a:xfrm>
                <a:off x="7490344" y="1849253"/>
                <a:ext cx="145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5C64A9F-B89F-4D2D-824D-91FA75065F55}"/>
                  </a:ext>
                </a:extLst>
              </p14:cNvPr>
              <p14:cNvContentPartPr/>
              <p14:nvPr/>
            </p14:nvContentPartPr>
            <p14:xfrm>
              <a:off x="7754584" y="1658093"/>
              <a:ext cx="171720" cy="137160"/>
            </p14:xfrm>
          </p:contentPart>
        </mc:Choice>
        <mc:Fallback xmlns="">
          <p:pic>
            <p:nvPicPr>
              <p:cNvPr id="10" name="Ink 9">
                <a:extLst>
                  <a:ext uri="{FF2B5EF4-FFF2-40B4-BE49-F238E27FC236}">
                    <a16:creationId xmlns:a16="http://schemas.microsoft.com/office/drawing/2014/main" id="{05C64A9F-B89F-4D2D-824D-91FA75065F55}"/>
                  </a:ext>
                </a:extLst>
              </p:cNvPr>
              <p:cNvPicPr/>
              <p:nvPr/>
            </p:nvPicPr>
            <p:blipFill>
              <a:blip r:embed="rId16"/>
              <a:stretch>
                <a:fillRect/>
              </a:stretch>
            </p:blipFill>
            <p:spPr>
              <a:xfrm>
                <a:off x="7745584" y="1649453"/>
                <a:ext cx="189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E30BB78-0C73-44C4-8C34-FBAFD497A575}"/>
                  </a:ext>
                </a:extLst>
              </p14:cNvPr>
              <p14:cNvContentPartPr/>
              <p14:nvPr/>
            </p14:nvContentPartPr>
            <p14:xfrm>
              <a:off x="7471264" y="2522813"/>
              <a:ext cx="243360" cy="207360"/>
            </p14:xfrm>
          </p:contentPart>
        </mc:Choice>
        <mc:Fallback xmlns="">
          <p:pic>
            <p:nvPicPr>
              <p:cNvPr id="15" name="Ink 14">
                <a:extLst>
                  <a:ext uri="{FF2B5EF4-FFF2-40B4-BE49-F238E27FC236}">
                    <a16:creationId xmlns:a16="http://schemas.microsoft.com/office/drawing/2014/main" id="{DE30BB78-0C73-44C4-8C34-FBAFD497A575}"/>
                  </a:ext>
                </a:extLst>
              </p:cNvPr>
              <p:cNvPicPr/>
              <p:nvPr/>
            </p:nvPicPr>
            <p:blipFill>
              <a:blip r:embed="rId18"/>
              <a:stretch>
                <a:fillRect/>
              </a:stretch>
            </p:blipFill>
            <p:spPr>
              <a:xfrm>
                <a:off x="7462264" y="2514173"/>
                <a:ext cx="261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C2EBF83F-EE67-4755-ADA4-1FC99973C89C}"/>
                  </a:ext>
                </a:extLst>
              </p14:cNvPr>
              <p14:cNvContentPartPr/>
              <p14:nvPr/>
            </p14:nvContentPartPr>
            <p14:xfrm>
              <a:off x="7832344" y="2353253"/>
              <a:ext cx="171000" cy="128520"/>
            </p14:xfrm>
          </p:contentPart>
        </mc:Choice>
        <mc:Fallback xmlns="">
          <p:pic>
            <p:nvPicPr>
              <p:cNvPr id="16" name="Ink 15">
                <a:extLst>
                  <a:ext uri="{FF2B5EF4-FFF2-40B4-BE49-F238E27FC236}">
                    <a16:creationId xmlns:a16="http://schemas.microsoft.com/office/drawing/2014/main" id="{C2EBF83F-EE67-4755-ADA4-1FC99973C89C}"/>
                  </a:ext>
                </a:extLst>
              </p:cNvPr>
              <p:cNvPicPr/>
              <p:nvPr/>
            </p:nvPicPr>
            <p:blipFill>
              <a:blip r:embed="rId20"/>
              <a:stretch>
                <a:fillRect/>
              </a:stretch>
            </p:blipFill>
            <p:spPr>
              <a:xfrm>
                <a:off x="7823704" y="2344253"/>
                <a:ext cx="188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D45AC391-FBD1-4BE7-9CC8-29F5F093A2F6}"/>
                  </a:ext>
                </a:extLst>
              </p14:cNvPr>
              <p14:cNvContentPartPr/>
              <p14:nvPr/>
            </p14:nvContentPartPr>
            <p14:xfrm>
              <a:off x="6663064" y="2409413"/>
              <a:ext cx="694440" cy="518760"/>
            </p14:xfrm>
          </p:contentPart>
        </mc:Choice>
        <mc:Fallback xmlns="">
          <p:pic>
            <p:nvPicPr>
              <p:cNvPr id="17" name="Ink 16">
                <a:extLst>
                  <a:ext uri="{FF2B5EF4-FFF2-40B4-BE49-F238E27FC236}">
                    <a16:creationId xmlns:a16="http://schemas.microsoft.com/office/drawing/2014/main" id="{D45AC391-FBD1-4BE7-9CC8-29F5F093A2F6}"/>
                  </a:ext>
                </a:extLst>
              </p:cNvPr>
              <p:cNvPicPr/>
              <p:nvPr/>
            </p:nvPicPr>
            <p:blipFill>
              <a:blip r:embed="rId22"/>
              <a:stretch>
                <a:fillRect/>
              </a:stretch>
            </p:blipFill>
            <p:spPr>
              <a:xfrm>
                <a:off x="6654069" y="2400767"/>
                <a:ext cx="712071" cy="53641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E5C5C21-5CAB-47C5-B1B7-81AE4D5139D2}"/>
                  </a:ext>
                </a:extLst>
              </p14:cNvPr>
              <p14:cNvContentPartPr/>
              <p14:nvPr/>
            </p14:nvContentPartPr>
            <p14:xfrm>
              <a:off x="6832624" y="3125813"/>
              <a:ext cx="22320" cy="212400"/>
            </p14:xfrm>
          </p:contentPart>
        </mc:Choice>
        <mc:Fallback xmlns="">
          <p:pic>
            <p:nvPicPr>
              <p:cNvPr id="18" name="Ink 17">
                <a:extLst>
                  <a:ext uri="{FF2B5EF4-FFF2-40B4-BE49-F238E27FC236}">
                    <a16:creationId xmlns:a16="http://schemas.microsoft.com/office/drawing/2014/main" id="{EE5C5C21-5CAB-47C5-B1B7-81AE4D5139D2}"/>
                  </a:ext>
                </a:extLst>
              </p:cNvPr>
              <p:cNvPicPr/>
              <p:nvPr/>
            </p:nvPicPr>
            <p:blipFill>
              <a:blip r:embed="rId24"/>
              <a:stretch>
                <a:fillRect/>
              </a:stretch>
            </p:blipFill>
            <p:spPr>
              <a:xfrm>
                <a:off x="6823984" y="3116813"/>
                <a:ext cx="39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3F920AB2-76E5-4E03-AC97-5D181782A133}"/>
                  </a:ext>
                </a:extLst>
              </p14:cNvPr>
              <p14:cNvContentPartPr/>
              <p14:nvPr/>
            </p14:nvContentPartPr>
            <p14:xfrm>
              <a:off x="6663064" y="3396533"/>
              <a:ext cx="226080" cy="20520"/>
            </p14:xfrm>
          </p:contentPart>
        </mc:Choice>
        <mc:Fallback xmlns="">
          <p:pic>
            <p:nvPicPr>
              <p:cNvPr id="19" name="Ink 18">
                <a:extLst>
                  <a:ext uri="{FF2B5EF4-FFF2-40B4-BE49-F238E27FC236}">
                    <a16:creationId xmlns:a16="http://schemas.microsoft.com/office/drawing/2014/main" id="{3F920AB2-76E5-4E03-AC97-5D181782A133}"/>
                  </a:ext>
                </a:extLst>
              </p:cNvPr>
              <p:cNvPicPr/>
              <p:nvPr/>
            </p:nvPicPr>
            <p:blipFill>
              <a:blip r:embed="rId26"/>
              <a:stretch>
                <a:fillRect/>
              </a:stretch>
            </p:blipFill>
            <p:spPr>
              <a:xfrm>
                <a:off x="6654064" y="3387533"/>
                <a:ext cx="243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F339529A-163E-4B5E-9B61-3160095E886B}"/>
                  </a:ext>
                </a:extLst>
              </p14:cNvPr>
              <p14:cNvContentPartPr/>
              <p14:nvPr/>
            </p14:nvContentPartPr>
            <p14:xfrm>
              <a:off x="6541384" y="3501293"/>
              <a:ext cx="368640" cy="264240"/>
            </p14:xfrm>
          </p:contentPart>
        </mc:Choice>
        <mc:Fallback xmlns="">
          <p:pic>
            <p:nvPicPr>
              <p:cNvPr id="20" name="Ink 19">
                <a:extLst>
                  <a:ext uri="{FF2B5EF4-FFF2-40B4-BE49-F238E27FC236}">
                    <a16:creationId xmlns:a16="http://schemas.microsoft.com/office/drawing/2014/main" id="{F339529A-163E-4B5E-9B61-3160095E886B}"/>
                  </a:ext>
                </a:extLst>
              </p:cNvPr>
              <p:cNvPicPr/>
              <p:nvPr/>
            </p:nvPicPr>
            <p:blipFill>
              <a:blip r:embed="rId28"/>
              <a:stretch>
                <a:fillRect/>
              </a:stretch>
            </p:blipFill>
            <p:spPr>
              <a:xfrm>
                <a:off x="6532744" y="3492293"/>
                <a:ext cx="3862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CA1012D5-41B4-48EA-95C1-69D35B25FB05}"/>
                  </a:ext>
                </a:extLst>
              </p14:cNvPr>
              <p14:cNvContentPartPr/>
              <p14:nvPr/>
            </p14:nvContentPartPr>
            <p14:xfrm>
              <a:off x="7244104" y="3182333"/>
              <a:ext cx="243360" cy="268200"/>
            </p14:xfrm>
          </p:contentPart>
        </mc:Choice>
        <mc:Fallback xmlns="">
          <p:pic>
            <p:nvPicPr>
              <p:cNvPr id="21" name="Ink 20">
                <a:extLst>
                  <a:ext uri="{FF2B5EF4-FFF2-40B4-BE49-F238E27FC236}">
                    <a16:creationId xmlns:a16="http://schemas.microsoft.com/office/drawing/2014/main" id="{CA1012D5-41B4-48EA-95C1-69D35B25FB05}"/>
                  </a:ext>
                </a:extLst>
              </p:cNvPr>
              <p:cNvPicPr/>
              <p:nvPr/>
            </p:nvPicPr>
            <p:blipFill>
              <a:blip r:embed="rId30"/>
              <a:stretch>
                <a:fillRect/>
              </a:stretch>
            </p:blipFill>
            <p:spPr>
              <a:xfrm>
                <a:off x="7235464" y="3173693"/>
                <a:ext cx="2610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897401C1-9584-4290-B113-607B1ABAFE73}"/>
                  </a:ext>
                </a:extLst>
              </p14:cNvPr>
              <p14:cNvContentPartPr/>
              <p14:nvPr/>
            </p14:nvContentPartPr>
            <p14:xfrm>
              <a:off x="7666744" y="3260453"/>
              <a:ext cx="112680" cy="150120"/>
            </p14:xfrm>
          </p:contentPart>
        </mc:Choice>
        <mc:Fallback xmlns="">
          <p:pic>
            <p:nvPicPr>
              <p:cNvPr id="22" name="Ink 21">
                <a:extLst>
                  <a:ext uri="{FF2B5EF4-FFF2-40B4-BE49-F238E27FC236}">
                    <a16:creationId xmlns:a16="http://schemas.microsoft.com/office/drawing/2014/main" id="{897401C1-9584-4290-B113-607B1ABAFE73}"/>
                  </a:ext>
                </a:extLst>
              </p:cNvPr>
              <p:cNvPicPr/>
              <p:nvPr/>
            </p:nvPicPr>
            <p:blipFill>
              <a:blip r:embed="rId32"/>
              <a:stretch>
                <a:fillRect/>
              </a:stretch>
            </p:blipFill>
            <p:spPr>
              <a:xfrm>
                <a:off x="7658104" y="3251453"/>
                <a:ext cx="130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841350D0-B85F-42F2-8597-B5BA9C5C2F41}"/>
                  </a:ext>
                </a:extLst>
              </p14:cNvPr>
              <p14:cNvContentPartPr/>
              <p14:nvPr/>
            </p14:nvContentPartPr>
            <p14:xfrm>
              <a:off x="7704904" y="3147053"/>
              <a:ext cx="14040" cy="5760"/>
            </p14:xfrm>
          </p:contentPart>
        </mc:Choice>
        <mc:Fallback xmlns="">
          <p:pic>
            <p:nvPicPr>
              <p:cNvPr id="23" name="Ink 22">
                <a:extLst>
                  <a:ext uri="{FF2B5EF4-FFF2-40B4-BE49-F238E27FC236}">
                    <a16:creationId xmlns:a16="http://schemas.microsoft.com/office/drawing/2014/main" id="{841350D0-B85F-42F2-8597-B5BA9C5C2F41}"/>
                  </a:ext>
                </a:extLst>
              </p:cNvPr>
              <p:cNvPicPr/>
              <p:nvPr/>
            </p:nvPicPr>
            <p:blipFill>
              <a:blip r:embed="rId34"/>
              <a:stretch>
                <a:fillRect/>
              </a:stretch>
            </p:blipFill>
            <p:spPr>
              <a:xfrm>
                <a:off x="7696264" y="3138053"/>
                <a:ext cx="31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5898B994-A89C-4779-A156-3A7F7968B4C0}"/>
                  </a:ext>
                </a:extLst>
              </p14:cNvPr>
              <p14:cNvContentPartPr/>
              <p14:nvPr/>
            </p14:nvContentPartPr>
            <p14:xfrm>
              <a:off x="7860784" y="3011693"/>
              <a:ext cx="172440" cy="192600"/>
            </p14:xfrm>
          </p:contentPart>
        </mc:Choice>
        <mc:Fallback xmlns="">
          <p:pic>
            <p:nvPicPr>
              <p:cNvPr id="24" name="Ink 23">
                <a:extLst>
                  <a:ext uri="{FF2B5EF4-FFF2-40B4-BE49-F238E27FC236}">
                    <a16:creationId xmlns:a16="http://schemas.microsoft.com/office/drawing/2014/main" id="{5898B994-A89C-4779-A156-3A7F7968B4C0}"/>
                  </a:ext>
                </a:extLst>
              </p:cNvPr>
              <p:cNvPicPr/>
              <p:nvPr/>
            </p:nvPicPr>
            <p:blipFill>
              <a:blip r:embed="rId36"/>
              <a:stretch>
                <a:fillRect/>
              </a:stretch>
            </p:blipFill>
            <p:spPr>
              <a:xfrm>
                <a:off x="7852144" y="3003053"/>
                <a:ext cx="190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A8845B8B-EBBD-4EA2-905D-09060F22EBF2}"/>
                  </a:ext>
                </a:extLst>
              </p14:cNvPr>
              <p14:cNvContentPartPr/>
              <p14:nvPr/>
            </p14:nvContentPartPr>
            <p14:xfrm>
              <a:off x="7492504" y="2809373"/>
              <a:ext cx="170280" cy="11520"/>
            </p14:xfrm>
          </p:contentPart>
        </mc:Choice>
        <mc:Fallback xmlns="">
          <p:pic>
            <p:nvPicPr>
              <p:cNvPr id="25" name="Ink 24">
                <a:extLst>
                  <a:ext uri="{FF2B5EF4-FFF2-40B4-BE49-F238E27FC236}">
                    <a16:creationId xmlns:a16="http://schemas.microsoft.com/office/drawing/2014/main" id="{A8845B8B-EBBD-4EA2-905D-09060F22EBF2}"/>
                  </a:ext>
                </a:extLst>
              </p:cNvPr>
              <p:cNvPicPr/>
              <p:nvPr/>
            </p:nvPicPr>
            <p:blipFill>
              <a:blip r:embed="rId38"/>
              <a:stretch>
                <a:fillRect/>
              </a:stretch>
            </p:blipFill>
            <p:spPr>
              <a:xfrm>
                <a:off x="7483504" y="2800733"/>
                <a:ext cx="187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71A2ABCA-E0DE-4030-8163-E101476A10B0}"/>
                  </a:ext>
                </a:extLst>
              </p14:cNvPr>
              <p14:cNvContentPartPr/>
              <p14:nvPr/>
            </p14:nvContentPartPr>
            <p14:xfrm>
              <a:off x="4543384" y="2891813"/>
              <a:ext cx="148320" cy="21600"/>
            </p14:xfrm>
          </p:contentPart>
        </mc:Choice>
        <mc:Fallback xmlns="">
          <p:pic>
            <p:nvPicPr>
              <p:cNvPr id="26" name="Ink 25">
                <a:extLst>
                  <a:ext uri="{FF2B5EF4-FFF2-40B4-BE49-F238E27FC236}">
                    <a16:creationId xmlns:a16="http://schemas.microsoft.com/office/drawing/2014/main" id="{71A2ABCA-E0DE-4030-8163-E101476A10B0}"/>
                  </a:ext>
                </a:extLst>
              </p:cNvPr>
              <p:cNvPicPr/>
              <p:nvPr/>
            </p:nvPicPr>
            <p:blipFill>
              <a:blip r:embed="rId40"/>
              <a:stretch>
                <a:fillRect/>
              </a:stretch>
            </p:blipFill>
            <p:spPr>
              <a:xfrm>
                <a:off x="4534744" y="2882813"/>
                <a:ext cx="165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B55AE0D-1D8B-4B35-810B-3FAE2E996815}"/>
                  </a:ext>
                </a:extLst>
              </p14:cNvPr>
              <p14:cNvContentPartPr/>
              <p14:nvPr/>
            </p14:nvContentPartPr>
            <p14:xfrm>
              <a:off x="7697704" y="3521813"/>
              <a:ext cx="141840" cy="8280"/>
            </p14:xfrm>
          </p:contentPart>
        </mc:Choice>
        <mc:Fallback xmlns="">
          <p:pic>
            <p:nvPicPr>
              <p:cNvPr id="27" name="Ink 26">
                <a:extLst>
                  <a:ext uri="{FF2B5EF4-FFF2-40B4-BE49-F238E27FC236}">
                    <a16:creationId xmlns:a16="http://schemas.microsoft.com/office/drawing/2014/main" id="{AB55AE0D-1D8B-4B35-810B-3FAE2E996815}"/>
                  </a:ext>
                </a:extLst>
              </p:cNvPr>
              <p:cNvPicPr/>
              <p:nvPr/>
            </p:nvPicPr>
            <p:blipFill>
              <a:blip r:embed="rId42"/>
              <a:stretch>
                <a:fillRect/>
              </a:stretch>
            </p:blipFill>
            <p:spPr>
              <a:xfrm>
                <a:off x="7689064" y="3512813"/>
                <a:ext cx="159480" cy="25920"/>
              </a:xfrm>
              <a:prstGeom prst="rect">
                <a:avLst/>
              </a:prstGeom>
            </p:spPr>
          </p:pic>
        </mc:Fallback>
      </mc:AlternateContent>
    </p:spTree>
  </p:cSld>
  <p:clrMapOvr>
    <a:masterClrMapping/>
  </p:clrMapOvr>
  <p:transition spd="slow" advTm="5000">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189" y="707230"/>
            <a:ext cx="7759700" cy="684213"/>
          </a:xfrm>
        </p:spPr>
        <p:txBody>
          <a:bodyPr/>
          <a:lstStyle/>
          <a:p>
            <a:r>
              <a:rPr lang="en-AU" dirty="0"/>
              <a:t>Lecture 7 summary</a:t>
            </a:r>
          </a:p>
        </p:txBody>
      </p:sp>
      <p:sp>
        <p:nvSpPr>
          <p:cNvPr id="3" name="Content Placeholder 2"/>
          <p:cNvSpPr>
            <a:spLocks noGrp="1"/>
          </p:cNvSpPr>
          <p:nvPr>
            <p:ph idx="1"/>
          </p:nvPr>
        </p:nvSpPr>
        <p:spPr>
          <a:xfrm>
            <a:off x="322189" y="1391443"/>
            <a:ext cx="8025618" cy="3708253"/>
          </a:xfrm>
        </p:spPr>
        <p:txBody>
          <a:bodyPr/>
          <a:lstStyle/>
          <a:p>
            <a:pPr eaLnBrk="1" hangingPunct="1">
              <a:buFont typeface="Wingdings" pitchFamily="2" charset="2"/>
              <a:buNone/>
            </a:pPr>
            <a:endParaRPr lang="en-US" dirty="0"/>
          </a:p>
          <a:p>
            <a:r>
              <a:rPr lang="en-US" dirty="0"/>
              <a:t>Self Inductance</a:t>
            </a:r>
          </a:p>
          <a:p>
            <a:r>
              <a:rPr lang="en-US" dirty="0"/>
              <a:t>Induced Voltage</a:t>
            </a:r>
          </a:p>
          <a:p>
            <a:r>
              <a:rPr lang="en-US" dirty="0"/>
              <a:t>Inductors in Series and Parallel</a:t>
            </a:r>
          </a:p>
          <a:p>
            <a:r>
              <a:rPr lang="en-US" dirty="0"/>
              <a:t>Transients in R-L circuits</a:t>
            </a:r>
          </a:p>
          <a:p>
            <a:r>
              <a:rPr lang="en-US" dirty="0"/>
              <a:t>Time Constants</a:t>
            </a:r>
          </a:p>
          <a:p>
            <a:r>
              <a:rPr lang="en-US" dirty="0"/>
              <a:t>Energy Storage</a:t>
            </a:r>
          </a:p>
          <a:p>
            <a:pPr eaLnBrk="1" hangingPunct="1"/>
            <a:endParaRPr lang="en-AU" dirty="0"/>
          </a:p>
          <a:p>
            <a:endParaRPr lang="en-AU" dirty="0"/>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56</a:t>
            </a:fld>
            <a:r>
              <a:rPr lang="en-US" dirty="0"/>
              <a:t>/50</a:t>
            </a:r>
          </a:p>
        </p:txBody>
      </p:sp>
    </p:spTree>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049337"/>
            <a:ext cx="7759700" cy="684213"/>
          </a:xfrm>
        </p:spPr>
        <p:txBody>
          <a:bodyPr/>
          <a:lstStyle/>
          <a:p>
            <a:r>
              <a:rPr lang="en-AU" dirty="0"/>
              <a:t>Effect of Metal on Magnetic Field</a:t>
            </a:r>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6</a:t>
            </a:fld>
            <a:r>
              <a:rPr lang="en-US" dirty="0"/>
              <a:t>/50</a:t>
            </a:r>
          </a:p>
        </p:txBody>
      </p:sp>
      <p:grpSp>
        <p:nvGrpSpPr>
          <p:cNvPr id="5" name="Group 23"/>
          <p:cNvGrpSpPr>
            <a:grpSpLocks/>
          </p:cNvGrpSpPr>
          <p:nvPr/>
        </p:nvGrpSpPr>
        <p:grpSpPr bwMode="auto">
          <a:xfrm>
            <a:off x="419463" y="2447925"/>
            <a:ext cx="3613150" cy="2997201"/>
            <a:chOff x="256" y="1752"/>
            <a:chExt cx="2276" cy="1888"/>
          </a:xfrm>
        </p:grpSpPr>
        <p:pic>
          <p:nvPicPr>
            <p:cNvPr id="6" name="Picture 4"/>
            <p:cNvPicPr>
              <a:picLocks noChangeAspect="1" noChangeArrowheads="1"/>
            </p:cNvPicPr>
            <p:nvPr/>
          </p:nvPicPr>
          <p:blipFill>
            <a:blip r:embed="rId3"/>
            <a:srcRect/>
            <a:stretch>
              <a:fillRect/>
            </a:stretch>
          </p:blipFill>
          <p:spPr bwMode="auto">
            <a:xfrm>
              <a:off x="256" y="1752"/>
              <a:ext cx="2276" cy="1350"/>
            </a:xfrm>
            <a:prstGeom prst="rect">
              <a:avLst/>
            </a:prstGeom>
            <a:noFill/>
            <a:ln>
              <a:noFill/>
            </a:ln>
            <a:effectLst/>
          </p:spPr>
        </p:pic>
        <p:sp>
          <p:nvSpPr>
            <p:cNvPr id="7" name="Rectangle 22"/>
            <p:cNvSpPr>
              <a:spLocks noChangeArrowheads="1"/>
            </p:cNvSpPr>
            <p:nvPr/>
          </p:nvSpPr>
          <p:spPr bwMode="auto">
            <a:xfrm>
              <a:off x="428" y="3233"/>
              <a:ext cx="1907" cy="407"/>
            </a:xfrm>
            <a:prstGeom prst="rect">
              <a:avLst/>
            </a:prstGeom>
            <a:noFill/>
            <a:ln w="9525">
              <a:noFill/>
              <a:miter lim="800000"/>
              <a:headEnd/>
              <a:tailEnd/>
            </a:ln>
            <a:effectLst/>
          </p:spPr>
          <p:txBody>
            <a:bodyPr>
              <a:spAutoFit/>
            </a:bodyPr>
            <a:lstStyle/>
            <a:p>
              <a:r>
                <a:rPr lang="en-US" i="1" dirty="0"/>
                <a:t>Flux distribution for two adjacent, like poles.</a:t>
              </a:r>
            </a:p>
          </p:txBody>
        </p:sp>
      </p:grpSp>
      <p:grpSp>
        <p:nvGrpSpPr>
          <p:cNvPr id="8" name="Group 25"/>
          <p:cNvGrpSpPr>
            <a:grpSpLocks/>
          </p:cNvGrpSpPr>
          <p:nvPr/>
        </p:nvGrpSpPr>
        <p:grpSpPr bwMode="auto">
          <a:xfrm>
            <a:off x="4171950" y="2187575"/>
            <a:ext cx="3613150" cy="3513138"/>
            <a:chOff x="2628" y="1608"/>
            <a:chExt cx="2276" cy="2213"/>
          </a:xfrm>
        </p:grpSpPr>
        <p:pic>
          <p:nvPicPr>
            <p:cNvPr id="9" name="Picture 19"/>
            <p:cNvPicPr>
              <a:picLocks noChangeAspect="1" noChangeArrowheads="1"/>
            </p:cNvPicPr>
            <p:nvPr/>
          </p:nvPicPr>
          <p:blipFill>
            <a:blip r:embed="rId4"/>
            <a:srcRect/>
            <a:stretch>
              <a:fillRect/>
            </a:stretch>
          </p:blipFill>
          <p:spPr bwMode="auto">
            <a:xfrm>
              <a:off x="2628" y="1608"/>
              <a:ext cx="2276" cy="1639"/>
            </a:xfrm>
            <a:prstGeom prst="rect">
              <a:avLst/>
            </a:prstGeom>
            <a:noFill/>
            <a:ln>
              <a:noFill/>
            </a:ln>
            <a:effectLst/>
          </p:spPr>
        </p:pic>
        <p:sp>
          <p:nvSpPr>
            <p:cNvPr id="10" name="Rectangle 24"/>
            <p:cNvSpPr>
              <a:spLocks noChangeArrowheads="1"/>
            </p:cNvSpPr>
            <p:nvPr/>
          </p:nvSpPr>
          <p:spPr bwMode="auto">
            <a:xfrm>
              <a:off x="2644" y="3239"/>
              <a:ext cx="2189" cy="582"/>
            </a:xfrm>
            <a:prstGeom prst="rect">
              <a:avLst/>
            </a:prstGeom>
            <a:noFill/>
            <a:ln w="9525">
              <a:noFill/>
              <a:miter lim="800000"/>
              <a:headEnd/>
              <a:tailEnd/>
            </a:ln>
            <a:effectLst/>
          </p:spPr>
          <p:txBody>
            <a:bodyPr>
              <a:spAutoFit/>
            </a:bodyPr>
            <a:lstStyle/>
            <a:p>
              <a:r>
                <a:rPr lang="en-US" i="1" dirty="0"/>
                <a:t>Effect of a ferromagnetic sample on the flux distribution of a permanent magnet.</a:t>
              </a:r>
            </a:p>
          </p:txBody>
        </p:sp>
      </p:grpSp>
    </p:spTree>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391443"/>
            <a:ext cx="7759700" cy="684213"/>
          </a:xfrm>
        </p:spPr>
        <p:txBody>
          <a:bodyPr/>
          <a:lstStyle/>
          <a:p>
            <a:r>
              <a:rPr lang="en-AU" dirty="0"/>
              <a:t>The Magnetic Field and a Current Carrying wire</a:t>
            </a:r>
          </a:p>
        </p:txBody>
      </p:sp>
      <p:sp>
        <p:nvSpPr>
          <p:cNvPr id="3" name="Content Placeholder 2"/>
          <p:cNvSpPr>
            <a:spLocks noGrp="1"/>
          </p:cNvSpPr>
          <p:nvPr>
            <p:ph idx="1"/>
          </p:nvPr>
        </p:nvSpPr>
        <p:spPr/>
        <p:txBody>
          <a:bodyPr/>
          <a:lstStyle/>
          <a:p>
            <a:pPr>
              <a:lnSpc>
                <a:spcPct val="90000"/>
              </a:lnSpc>
            </a:pPr>
            <a:r>
              <a:rPr lang="en-US" dirty="0"/>
              <a:t>A magnetic field is present around every wire that carries an electric current.</a:t>
            </a:r>
          </a:p>
          <a:p>
            <a:pPr>
              <a:lnSpc>
                <a:spcPct val="90000"/>
              </a:lnSpc>
            </a:pPr>
            <a:r>
              <a:rPr lang="en-US" dirty="0"/>
              <a:t>The direction of the magnetic flux lines can be found simply by placing the thumb of the </a:t>
            </a:r>
            <a:r>
              <a:rPr lang="en-US" i="1" dirty="0"/>
              <a:t>right </a:t>
            </a:r>
            <a:r>
              <a:rPr lang="en-US" dirty="0"/>
              <a:t>hand in the direction of </a:t>
            </a:r>
            <a:r>
              <a:rPr lang="en-US" i="1" dirty="0"/>
              <a:t>conventional </a:t>
            </a:r>
            <a:r>
              <a:rPr lang="en-US" dirty="0"/>
              <a:t>current flow and noting the direction of the fingers.</a:t>
            </a:r>
          </a:p>
          <a:p>
            <a:pPr>
              <a:lnSpc>
                <a:spcPct val="90000"/>
              </a:lnSpc>
            </a:pPr>
            <a:r>
              <a:rPr lang="en-US" b="1" i="1" dirty="0"/>
              <a:t>Remember it’s the movement of electrons that creates the magnetic Field</a:t>
            </a:r>
          </a:p>
          <a:p>
            <a:endParaRPr lang="en-AU" dirty="0"/>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7</a:t>
            </a:fld>
            <a:r>
              <a:rPr lang="en-US" dirty="0"/>
              <a:t>/50</a:t>
            </a:r>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786" y="1049337"/>
            <a:ext cx="7759700" cy="684213"/>
          </a:xfrm>
        </p:spPr>
        <p:txBody>
          <a:bodyPr/>
          <a:lstStyle/>
          <a:p>
            <a:endParaRPr lang="en-AU" dirty="0"/>
          </a:p>
        </p:txBody>
      </p:sp>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8</a:t>
            </a:fld>
            <a:r>
              <a:rPr lang="en-US" dirty="0"/>
              <a:t>/50</a:t>
            </a:r>
          </a:p>
        </p:txBody>
      </p:sp>
      <p:grpSp>
        <p:nvGrpSpPr>
          <p:cNvPr id="5" name="Group 9"/>
          <p:cNvGrpSpPr>
            <a:grpSpLocks/>
          </p:cNvGrpSpPr>
          <p:nvPr/>
        </p:nvGrpSpPr>
        <p:grpSpPr bwMode="auto">
          <a:xfrm>
            <a:off x="419463" y="2393951"/>
            <a:ext cx="3613150" cy="2652713"/>
            <a:chOff x="256" y="1818"/>
            <a:chExt cx="2276" cy="1671"/>
          </a:xfrm>
        </p:grpSpPr>
        <p:pic>
          <p:nvPicPr>
            <p:cNvPr id="6" name="Picture 4"/>
            <p:cNvPicPr>
              <a:picLocks noChangeAspect="1" noChangeArrowheads="1"/>
            </p:cNvPicPr>
            <p:nvPr/>
          </p:nvPicPr>
          <p:blipFill>
            <a:blip r:embed="rId2"/>
            <a:srcRect/>
            <a:stretch>
              <a:fillRect/>
            </a:stretch>
          </p:blipFill>
          <p:spPr bwMode="auto">
            <a:xfrm>
              <a:off x="256" y="1818"/>
              <a:ext cx="2276" cy="1218"/>
            </a:xfrm>
            <a:prstGeom prst="rect">
              <a:avLst/>
            </a:prstGeom>
            <a:noFill/>
            <a:ln>
              <a:noFill/>
            </a:ln>
            <a:effectLst/>
          </p:spPr>
        </p:pic>
        <p:sp>
          <p:nvSpPr>
            <p:cNvPr id="7" name="Rectangle 8"/>
            <p:cNvSpPr>
              <a:spLocks noChangeArrowheads="1"/>
            </p:cNvSpPr>
            <p:nvPr/>
          </p:nvSpPr>
          <p:spPr bwMode="auto">
            <a:xfrm>
              <a:off x="330" y="3082"/>
              <a:ext cx="2126" cy="407"/>
            </a:xfrm>
            <a:prstGeom prst="rect">
              <a:avLst/>
            </a:prstGeom>
            <a:noFill/>
            <a:ln w="9525">
              <a:noFill/>
              <a:miter lim="800000"/>
              <a:headEnd/>
              <a:tailEnd/>
            </a:ln>
            <a:effectLst/>
          </p:spPr>
          <p:txBody>
            <a:bodyPr>
              <a:spAutoFit/>
            </a:bodyPr>
            <a:lstStyle/>
            <a:p>
              <a:r>
                <a:rPr lang="en-US" i="1" dirty="0"/>
                <a:t>Magnetic flux lines around a current-carrying conductor.</a:t>
              </a:r>
            </a:p>
          </p:txBody>
        </p:sp>
      </p:grpSp>
      <p:grpSp>
        <p:nvGrpSpPr>
          <p:cNvPr id="8" name="Group 11"/>
          <p:cNvGrpSpPr>
            <a:grpSpLocks/>
          </p:cNvGrpSpPr>
          <p:nvPr/>
        </p:nvGrpSpPr>
        <p:grpSpPr bwMode="auto">
          <a:xfrm>
            <a:off x="4357688" y="1811338"/>
            <a:ext cx="3241675" cy="4041774"/>
            <a:chOff x="2745" y="1351"/>
            <a:chExt cx="2042" cy="2546"/>
          </a:xfrm>
        </p:grpSpPr>
        <p:pic>
          <p:nvPicPr>
            <p:cNvPr id="9" name="Picture 6"/>
            <p:cNvPicPr>
              <a:picLocks noChangeAspect="1" noChangeArrowheads="1"/>
            </p:cNvPicPr>
            <p:nvPr/>
          </p:nvPicPr>
          <p:blipFill>
            <a:blip r:embed="rId3"/>
            <a:srcRect/>
            <a:stretch>
              <a:fillRect/>
            </a:stretch>
          </p:blipFill>
          <p:spPr bwMode="auto">
            <a:xfrm>
              <a:off x="2745" y="1351"/>
              <a:ext cx="2042" cy="2153"/>
            </a:xfrm>
            <a:prstGeom prst="rect">
              <a:avLst/>
            </a:prstGeom>
            <a:noFill/>
            <a:ln>
              <a:noFill/>
            </a:ln>
            <a:effectLst/>
          </p:spPr>
        </p:pic>
        <p:sp>
          <p:nvSpPr>
            <p:cNvPr id="10" name="Rectangle 10"/>
            <p:cNvSpPr>
              <a:spLocks noChangeArrowheads="1"/>
            </p:cNvSpPr>
            <p:nvPr/>
          </p:nvSpPr>
          <p:spPr bwMode="auto">
            <a:xfrm>
              <a:off x="2853" y="3490"/>
              <a:ext cx="1812" cy="407"/>
            </a:xfrm>
            <a:prstGeom prst="rect">
              <a:avLst/>
            </a:prstGeom>
            <a:noFill/>
            <a:ln w="9525">
              <a:noFill/>
              <a:miter lim="800000"/>
              <a:headEnd/>
              <a:tailEnd/>
            </a:ln>
            <a:effectLst/>
          </p:spPr>
          <p:txBody>
            <a:bodyPr>
              <a:spAutoFit/>
            </a:bodyPr>
            <a:lstStyle/>
            <a:p>
              <a:r>
                <a:rPr lang="en-US" i="1" dirty="0"/>
                <a:t>Flux distribution of a single-turn coil.</a:t>
              </a:r>
            </a:p>
          </p:txBody>
        </p:sp>
      </p:grpSp>
    </p:spTree>
  </p:cSld>
  <p:clrMapOvr>
    <a:masterClrMapping/>
  </p:clrMapOvr>
  <p:transition spd="slow" advTm="5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463" y="1049337"/>
            <a:ext cx="7759700" cy="684213"/>
          </a:xfrm>
        </p:spPr>
        <p:txBody>
          <a:bodyPr/>
          <a:lstStyle/>
          <a:p>
            <a:r>
              <a:rPr lang="en-AU" dirty="0"/>
              <a:t>The Coil - </a:t>
            </a:r>
          </a:p>
        </p:txBody>
      </p:sp>
      <p:sp>
        <p:nvSpPr>
          <p:cNvPr id="3" name="Content Placeholder 2"/>
          <p:cNvSpPr>
            <a:spLocks noGrp="1"/>
          </p:cNvSpPr>
          <p:nvPr>
            <p:ph idx="1"/>
          </p:nvPr>
        </p:nvSpPr>
        <p:spPr>
          <a:xfrm>
            <a:off x="927100" y="1733551"/>
            <a:ext cx="7759700" cy="522288"/>
          </a:xfrm>
        </p:spPr>
        <p:txBody>
          <a:bodyPr/>
          <a:lstStyle/>
          <a:p>
            <a:r>
              <a:rPr lang="en-AU" dirty="0"/>
              <a:t>The fields from each coil add</a:t>
            </a:r>
          </a:p>
        </p:txBody>
      </p:sp>
      <p:sp>
        <p:nvSpPr>
          <p:cNvPr id="4" name="Slide Number Placeholder 3"/>
          <p:cNvSpPr>
            <a:spLocks noGrp="1"/>
          </p:cNvSpPr>
          <p:nvPr>
            <p:ph type="sldNum" sz="quarter" idx="12"/>
          </p:nvPr>
        </p:nvSpPr>
        <p:spPr/>
        <p:txBody>
          <a:bodyPr/>
          <a:lstStyle/>
          <a:p>
            <a:pPr>
              <a:defRPr/>
            </a:pPr>
            <a:fld id="{D3337D23-3038-4C3A-A54A-4EA017B80DA4}" type="slidenum">
              <a:rPr lang="en-US" smtClean="0"/>
              <a:pPr>
                <a:defRPr/>
              </a:pPr>
              <a:t>9</a:t>
            </a:fld>
            <a:r>
              <a:rPr lang="en-US" dirty="0"/>
              <a:t>/50</a:t>
            </a:r>
          </a:p>
        </p:txBody>
      </p:sp>
      <p:grpSp>
        <p:nvGrpSpPr>
          <p:cNvPr id="5" name="Group 11"/>
          <p:cNvGrpSpPr>
            <a:grpSpLocks/>
          </p:cNvGrpSpPr>
          <p:nvPr/>
        </p:nvGrpSpPr>
        <p:grpSpPr bwMode="auto">
          <a:xfrm>
            <a:off x="419463" y="2255838"/>
            <a:ext cx="3613150" cy="3235325"/>
            <a:chOff x="256" y="1601"/>
            <a:chExt cx="2276" cy="2038"/>
          </a:xfrm>
        </p:grpSpPr>
        <p:pic>
          <p:nvPicPr>
            <p:cNvPr id="6" name="Picture 4"/>
            <p:cNvPicPr>
              <a:picLocks noChangeAspect="1" noChangeArrowheads="1"/>
            </p:cNvPicPr>
            <p:nvPr/>
          </p:nvPicPr>
          <p:blipFill>
            <a:blip r:embed="rId2"/>
            <a:srcRect/>
            <a:stretch>
              <a:fillRect/>
            </a:stretch>
          </p:blipFill>
          <p:spPr bwMode="auto">
            <a:xfrm>
              <a:off x="256" y="1601"/>
              <a:ext cx="2276" cy="1653"/>
            </a:xfrm>
            <a:prstGeom prst="rect">
              <a:avLst/>
            </a:prstGeom>
            <a:noFill/>
            <a:ln>
              <a:noFill/>
            </a:ln>
            <a:effectLst/>
          </p:spPr>
        </p:pic>
        <p:sp>
          <p:nvSpPr>
            <p:cNvPr id="7" name="Rectangle 10"/>
            <p:cNvSpPr>
              <a:spLocks noChangeArrowheads="1"/>
            </p:cNvSpPr>
            <p:nvPr/>
          </p:nvSpPr>
          <p:spPr bwMode="auto">
            <a:xfrm>
              <a:off x="508" y="3313"/>
              <a:ext cx="1813" cy="326"/>
            </a:xfrm>
            <a:prstGeom prst="rect">
              <a:avLst/>
            </a:prstGeom>
            <a:noFill/>
            <a:ln w="9525">
              <a:noFill/>
              <a:miter lim="800000"/>
              <a:headEnd/>
              <a:tailEnd/>
            </a:ln>
            <a:effectLst/>
          </p:spPr>
          <p:txBody>
            <a:bodyPr>
              <a:spAutoFit/>
            </a:bodyPr>
            <a:lstStyle/>
            <a:p>
              <a:r>
                <a:rPr lang="en-US" b="1"/>
                <a:t>FIG. 11.8 </a:t>
              </a:r>
              <a:r>
                <a:rPr lang="en-US" i="1"/>
                <a:t>Flux distribution of a current-carrying coil.</a:t>
              </a:r>
            </a:p>
          </p:txBody>
        </p:sp>
      </p:grpSp>
      <p:grpSp>
        <p:nvGrpSpPr>
          <p:cNvPr id="8" name="Group 13"/>
          <p:cNvGrpSpPr>
            <a:grpSpLocks/>
          </p:cNvGrpSpPr>
          <p:nvPr/>
        </p:nvGrpSpPr>
        <p:grpSpPr bwMode="auto">
          <a:xfrm>
            <a:off x="4171950" y="2465388"/>
            <a:ext cx="3613150" cy="2752725"/>
            <a:chOff x="2628" y="1743"/>
            <a:chExt cx="2276" cy="1734"/>
          </a:xfrm>
        </p:grpSpPr>
        <p:pic>
          <p:nvPicPr>
            <p:cNvPr id="9" name="Picture 7"/>
            <p:cNvPicPr>
              <a:picLocks noChangeAspect="1" noChangeArrowheads="1"/>
            </p:cNvPicPr>
            <p:nvPr/>
          </p:nvPicPr>
          <p:blipFill>
            <a:blip r:embed="rId3"/>
            <a:srcRect/>
            <a:stretch>
              <a:fillRect/>
            </a:stretch>
          </p:blipFill>
          <p:spPr bwMode="auto">
            <a:xfrm>
              <a:off x="2628" y="1743"/>
              <a:ext cx="2276" cy="1369"/>
            </a:xfrm>
            <a:prstGeom prst="rect">
              <a:avLst/>
            </a:prstGeom>
            <a:noFill/>
            <a:ln>
              <a:noFill/>
            </a:ln>
            <a:effectLst/>
          </p:spPr>
        </p:pic>
        <p:sp>
          <p:nvSpPr>
            <p:cNvPr id="10" name="Rectangle 12"/>
            <p:cNvSpPr>
              <a:spLocks noChangeArrowheads="1"/>
            </p:cNvSpPr>
            <p:nvPr/>
          </p:nvSpPr>
          <p:spPr bwMode="auto">
            <a:xfrm>
              <a:off x="2979" y="3285"/>
              <a:ext cx="1424" cy="192"/>
            </a:xfrm>
            <a:prstGeom prst="rect">
              <a:avLst/>
            </a:prstGeom>
            <a:noFill/>
            <a:ln w="9525">
              <a:noFill/>
              <a:miter lim="800000"/>
              <a:headEnd/>
              <a:tailEnd/>
            </a:ln>
            <a:effectLst/>
          </p:spPr>
          <p:txBody>
            <a:bodyPr>
              <a:spAutoFit/>
            </a:bodyPr>
            <a:lstStyle/>
            <a:p>
              <a:r>
                <a:rPr lang="en-US" b="1"/>
                <a:t>FIG. 11.9 </a:t>
              </a:r>
              <a:r>
                <a:rPr lang="en-US" i="1"/>
                <a:t>Electromagnet.</a:t>
              </a:r>
            </a:p>
          </p:txBody>
        </p:sp>
      </p:grpSp>
    </p:spTree>
  </p:cSld>
  <p:clrMapOvr>
    <a:masterClrMapping/>
  </p:clrMapOvr>
  <p:transition spd="slow" advTm="5000">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53404</TotalTime>
  <Words>4244</Words>
  <Application>Microsoft Office PowerPoint</Application>
  <PresentationFormat>On-screen Show (4:3)</PresentationFormat>
  <Paragraphs>249</Paragraphs>
  <Slides>56</Slides>
  <Notes>15</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4" baseType="lpstr">
      <vt:lpstr>Arial</vt:lpstr>
      <vt:lpstr>Calibri</vt:lpstr>
      <vt:lpstr>Symbol</vt:lpstr>
      <vt:lpstr>Verdana</vt:lpstr>
      <vt:lpstr>Wingdings</vt:lpstr>
      <vt:lpstr>Office Theme</vt:lpstr>
      <vt:lpstr>Equation</vt:lpstr>
      <vt:lpstr>Visio</vt:lpstr>
      <vt:lpstr>PowerPoint Presentation</vt:lpstr>
      <vt:lpstr>Lecture 7 summary</vt:lpstr>
      <vt:lpstr>The Inductor</vt:lpstr>
      <vt:lpstr>The Magnetic Field</vt:lpstr>
      <vt:lpstr>The Magnetic Field</vt:lpstr>
      <vt:lpstr>Effect of Metal on Magnetic Field</vt:lpstr>
      <vt:lpstr>The Magnetic Field and a Current Carrying wire</vt:lpstr>
      <vt:lpstr>PowerPoint Presentation</vt:lpstr>
      <vt:lpstr>The Coil - </vt:lpstr>
      <vt:lpstr>Magnetic Flux</vt:lpstr>
      <vt:lpstr>Flux, Webers and Teslas</vt:lpstr>
      <vt:lpstr>Magnetic Circuit Applications</vt:lpstr>
      <vt:lpstr>Inductance</vt:lpstr>
      <vt:lpstr>Inductance</vt:lpstr>
      <vt:lpstr>Inductance</vt:lpstr>
      <vt:lpstr>Inductor Example</vt:lpstr>
      <vt:lpstr>Inductor Types</vt:lpstr>
      <vt:lpstr>PowerPoint Presentation</vt:lpstr>
      <vt:lpstr>Variable Inductors</vt:lpstr>
      <vt:lpstr>Faraday’s Law</vt:lpstr>
      <vt:lpstr>The induced Voltage</vt:lpstr>
      <vt:lpstr>Induced Voltage</vt:lpstr>
      <vt:lpstr>Inductor in a circuit</vt:lpstr>
      <vt:lpstr>R-L TRANSIENTS: THE STORAGE PHASE</vt:lpstr>
      <vt:lpstr>R-L Transient</vt:lpstr>
      <vt:lpstr>PowerPoint Presentation</vt:lpstr>
      <vt:lpstr>At t=0 (initial conditions)</vt:lpstr>
      <vt:lpstr>At t= (steady state)</vt:lpstr>
      <vt:lpstr>Example</vt:lpstr>
      <vt:lpstr>PowerPoint Presentation</vt:lpstr>
      <vt:lpstr>Example continued</vt:lpstr>
      <vt:lpstr>R-L TRANSIENTS: THE RELEASE PHASE</vt:lpstr>
      <vt:lpstr>PowerPoint Presentation</vt:lpstr>
      <vt:lpstr>PowerPoint Presentation</vt:lpstr>
      <vt:lpstr>PowerPoint Presentation</vt:lpstr>
      <vt:lpstr>R-L TRANSIENTS: THE RELEASE PHASE</vt:lpstr>
      <vt:lpstr>PowerPoint Presentation</vt:lpstr>
      <vt:lpstr>PowerPoint Presentation</vt:lpstr>
      <vt:lpstr>PowerPoint Presentation</vt:lpstr>
      <vt:lpstr>Worked example</vt:lpstr>
      <vt:lpstr>PowerPoint Presentation</vt:lpstr>
      <vt:lpstr>solution</vt:lpstr>
      <vt:lpstr>Energise and De-energise</vt:lpstr>
      <vt:lpstr>Challenge problem</vt:lpstr>
      <vt:lpstr>PowerPoint Presentation</vt:lpstr>
      <vt:lpstr>PowerPoint Presentation</vt:lpstr>
      <vt:lpstr>Another Challenge </vt:lpstr>
      <vt:lpstr>INDUCTORS IN SERIES AND IN PARALLEL</vt:lpstr>
      <vt:lpstr>Steady state conditions</vt:lpstr>
      <vt:lpstr>Steady state</vt:lpstr>
      <vt:lpstr>Steady State</vt:lpstr>
      <vt:lpstr>PowerPoint Presentation</vt:lpstr>
      <vt:lpstr>Example</vt:lpstr>
      <vt:lpstr>ENERGY STORED BY AN INDUCTOR</vt:lpstr>
      <vt:lpstr>ENERGY STORED BY AN INDUCTOR</vt:lpstr>
      <vt:lpstr>Lecture 7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278</cp:revision>
  <cp:lastPrinted>2010-06-29T02:03:54Z</cp:lastPrinted>
  <dcterms:created xsi:type="dcterms:W3CDTF">2011-12-01T23:09:04Z</dcterms:created>
  <dcterms:modified xsi:type="dcterms:W3CDTF">2024-05-25T18:50:14Z</dcterms:modified>
</cp:coreProperties>
</file>